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5"/>
  </p:notesMasterIdLst>
  <p:handoutMasterIdLst>
    <p:handoutMasterId r:id="rId56"/>
  </p:handoutMasterIdLst>
  <p:sldIdLst>
    <p:sldId id="359" r:id="rId2"/>
    <p:sldId id="360" r:id="rId3"/>
    <p:sldId id="365" r:id="rId4"/>
    <p:sldId id="362" r:id="rId5"/>
    <p:sldId id="397" r:id="rId6"/>
    <p:sldId id="399" r:id="rId7"/>
    <p:sldId id="398" r:id="rId8"/>
    <p:sldId id="404" r:id="rId9"/>
    <p:sldId id="405" r:id="rId10"/>
    <p:sldId id="409" r:id="rId11"/>
    <p:sldId id="406" r:id="rId12"/>
    <p:sldId id="407" r:id="rId13"/>
    <p:sldId id="410" r:id="rId14"/>
    <p:sldId id="411" r:id="rId15"/>
    <p:sldId id="412" r:id="rId16"/>
    <p:sldId id="413" r:id="rId17"/>
    <p:sldId id="408" r:id="rId18"/>
    <p:sldId id="414" r:id="rId19"/>
    <p:sldId id="371" r:id="rId20"/>
    <p:sldId id="352" r:id="rId21"/>
    <p:sldId id="386" r:id="rId22"/>
    <p:sldId id="387" r:id="rId23"/>
    <p:sldId id="361" r:id="rId24"/>
    <p:sldId id="388" r:id="rId25"/>
    <p:sldId id="363" r:id="rId26"/>
    <p:sldId id="364" r:id="rId27"/>
    <p:sldId id="357" r:id="rId28"/>
    <p:sldId id="389" r:id="rId29"/>
    <p:sldId id="390" r:id="rId30"/>
    <p:sldId id="391" r:id="rId31"/>
    <p:sldId id="392" r:id="rId32"/>
    <p:sldId id="393" r:id="rId33"/>
    <p:sldId id="417" r:id="rId34"/>
    <p:sldId id="385" r:id="rId35"/>
    <p:sldId id="394" r:id="rId36"/>
    <p:sldId id="395" r:id="rId37"/>
    <p:sldId id="256" r:id="rId38"/>
    <p:sldId id="257" r:id="rId39"/>
    <p:sldId id="259" r:id="rId40"/>
    <p:sldId id="258" r:id="rId41"/>
    <p:sldId id="381" r:id="rId42"/>
    <p:sldId id="369" r:id="rId43"/>
    <p:sldId id="401" r:id="rId44"/>
    <p:sldId id="370" r:id="rId45"/>
    <p:sldId id="402" r:id="rId46"/>
    <p:sldId id="403" r:id="rId47"/>
    <p:sldId id="368" r:id="rId48"/>
    <p:sldId id="396" r:id="rId49"/>
    <p:sldId id="380" r:id="rId50"/>
    <p:sldId id="415" r:id="rId51"/>
    <p:sldId id="379" r:id="rId52"/>
    <p:sldId id="343" r:id="rId53"/>
    <p:sldId id="382" r:id="rId54"/>
  </p:sldIdLst>
  <p:sldSz cx="9144000" cy="6858000" type="screen4x3"/>
  <p:notesSz cx="10018713" cy="6888163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4B2068-F896-42B7-8CAD-5B92F4E70548}" v="30" dt="2023-03-31T11:30:38.1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7" autoAdjust="0"/>
    <p:restoredTop sz="94717" autoAdjust="0"/>
  </p:normalViewPr>
  <p:slideViewPr>
    <p:cSldViewPr>
      <p:cViewPr varScale="1">
        <p:scale>
          <a:sx n="79" d="100"/>
          <a:sy n="79" d="100"/>
        </p:scale>
        <p:origin x="159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124" d="100"/>
          <a:sy n="124" d="100"/>
        </p:scale>
        <p:origin x="4354" y="9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microsoft.com/office/2016/11/relationships/changesInfo" Target="changesInfos/changesInfo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gbodenmann@bluewin.ch" userId="c7818fdd963d1ad2" providerId="LiveId" clId="{DA4B2068-F896-42B7-8CAD-5B92F4E70548}"/>
    <pc:docChg chg="undo custSel addSld delSld modSld sldOrd">
      <pc:chgData name="rgbodenmann@bluewin.ch" userId="c7818fdd963d1ad2" providerId="LiveId" clId="{DA4B2068-F896-42B7-8CAD-5B92F4E70548}" dt="2023-03-31T12:08:06.058" v="2425" actId="20577"/>
      <pc:docMkLst>
        <pc:docMk/>
      </pc:docMkLst>
      <pc:sldChg chg="addSp modSp mod">
        <pc:chgData name="rgbodenmann@bluewin.ch" userId="c7818fdd963d1ad2" providerId="LiveId" clId="{DA4B2068-F896-42B7-8CAD-5B92F4E70548}" dt="2023-03-31T11:26:40.073" v="2214" actId="1076"/>
        <pc:sldMkLst>
          <pc:docMk/>
          <pc:sldMk cId="0" sldId="362"/>
        </pc:sldMkLst>
        <pc:spChg chg="mod">
          <ac:chgData name="rgbodenmann@bluewin.ch" userId="c7818fdd963d1ad2" providerId="LiveId" clId="{DA4B2068-F896-42B7-8CAD-5B92F4E70548}" dt="2023-03-30T15:09:33.574" v="3" actId="20577"/>
          <ac:spMkLst>
            <pc:docMk/>
            <pc:sldMk cId="0" sldId="362"/>
            <ac:spMk id="7169" creationId="{89C9048C-D5E7-D3CF-0393-A4037F6A082D}"/>
          </ac:spMkLst>
        </pc:spChg>
        <pc:spChg chg="mod">
          <ac:chgData name="rgbodenmann@bluewin.ch" userId="c7818fdd963d1ad2" providerId="LiveId" clId="{DA4B2068-F896-42B7-8CAD-5B92F4E70548}" dt="2023-03-31T11:02:08.574" v="1829" actId="5793"/>
          <ac:spMkLst>
            <pc:docMk/>
            <pc:sldMk cId="0" sldId="362"/>
            <ac:spMk id="7170" creationId="{1378F725-4348-E076-FE43-3BB3F8E43FAE}"/>
          </ac:spMkLst>
        </pc:spChg>
        <pc:picChg chg="add mod">
          <ac:chgData name="rgbodenmann@bluewin.ch" userId="c7818fdd963d1ad2" providerId="LiveId" clId="{DA4B2068-F896-42B7-8CAD-5B92F4E70548}" dt="2023-03-31T11:26:40.073" v="2214" actId="1076"/>
          <ac:picMkLst>
            <pc:docMk/>
            <pc:sldMk cId="0" sldId="362"/>
            <ac:picMk id="3" creationId="{4C830FE3-7FE5-7B8B-2540-5458D5118909}"/>
          </ac:picMkLst>
        </pc:picChg>
      </pc:sldChg>
      <pc:sldChg chg="addSp modSp mod modClrScheme chgLayout">
        <pc:chgData name="rgbodenmann@bluewin.ch" userId="c7818fdd963d1ad2" providerId="LiveId" clId="{DA4B2068-F896-42B7-8CAD-5B92F4E70548}" dt="2023-03-31T12:01:33.395" v="2423" actId="113"/>
        <pc:sldMkLst>
          <pc:docMk/>
          <pc:sldMk cId="0" sldId="370"/>
        </pc:sldMkLst>
        <pc:spChg chg="add mod ord">
          <ac:chgData name="rgbodenmann@bluewin.ch" userId="c7818fdd963d1ad2" providerId="LiveId" clId="{DA4B2068-F896-42B7-8CAD-5B92F4E70548}" dt="2023-03-31T12:01:33.395" v="2423" actId="113"/>
          <ac:spMkLst>
            <pc:docMk/>
            <pc:sldMk cId="0" sldId="370"/>
            <ac:spMk id="2" creationId="{EB12CDDB-4C92-94E0-FAB3-1EAFBABA745F}"/>
          </ac:spMkLst>
        </pc:spChg>
        <pc:spChg chg="mod ord">
          <ac:chgData name="rgbodenmann@bluewin.ch" userId="c7818fdd963d1ad2" providerId="LiveId" clId="{DA4B2068-F896-42B7-8CAD-5B92F4E70548}" dt="2023-03-30T16:41:13.165" v="1311" actId="20577"/>
          <ac:spMkLst>
            <pc:docMk/>
            <pc:sldMk cId="0" sldId="370"/>
            <ac:spMk id="31745" creationId="{FDAA8C6C-1F7D-6C24-1C91-4542851FE00D}"/>
          </ac:spMkLst>
        </pc:spChg>
      </pc:sldChg>
      <pc:sldChg chg="addSp delSp modSp new mod ord modClrScheme chgLayout">
        <pc:chgData name="rgbodenmann@bluewin.ch" userId="c7818fdd963d1ad2" providerId="LiveId" clId="{DA4B2068-F896-42B7-8CAD-5B92F4E70548}" dt="2023-03-31T11:41:01.295" v="2246" actId="1076"/>
        <pc:sldMkLst>
          <pc:docMk/>
          <pc:sldMk cId="2531967521" sldId="397"/>
        </pc:sldMkLst>
        <pc:spChg chg="add del mod ord">
          <ac:chgData name="rgbodenmann@bluewin.ch" userId="c7818fdd963d1ad2" providerId="LiveId" clId="{DA4B2068-F896-42B7-8CAD-5B92F4E70548}" dt="2023-03-31T10:02:40.755" v="1634" actId="478"/>
          <ac:spMkLst>
            <pc:docMk/>
            <pc:sldMk cId="2531967521" sldId="397"/>
            <ac:spMk id="2" creationId="{D54677CE-4535-F3DE-1E7A-E33BFF8FA9FC}"/>
          </ac:spMkLst>
        </pc:spChg>
        <pc:spChg chg="add del">
          <ac:chgData name="rgbodenmann@bluewin.ch" userId="c7818fdd963d1ad2" providerId="LiveId" clId="{DA4B2068-F896-42B7-8CAD-5B92F4E70548}" dt="2023-03-30T15:53:43.315" v="428"/>
          <ac:spMkLst>
            <pc:docMk/>
            <pc:sldMk cId="2531967521" sldId="397"/>
            <ac:spMk id="3" creationId="{AF702A18-F7BA-05AF-2AA8-E41BB536A1FC}"/>
          </ac:spMkLst>
        </pc:spChg>
        <pc:spChg chg="add del mod">
          <ac:chgData name="rgbodenmann@bluewin.ch" userId="c7818fdd963d1ad2" providerId="LiveId" clId="{DA4B2068-F896-42B7-8CAD-5B92F4E70548}" dt="2023-03-31T10:00:21.015" v="1621" actId="22"/>
          <ac:spMkLst>
            <pc:docMk/>
            <pc:sldMk cId="2531967521" sldId="397"/>
            <ac:spMk id="4" creationId="{D30E53B3-294C-C5E3-1C67-8911FB86A074}"/>
          </ac:spMkLst>
        </pc:spChg>
        <pc:picChg chg="add del mod ord">
          <ac:chgData name="rgbodenmann@bluewin.ch" userId="c7818fdd963d1ad2" providerId="LiveId" clId="{DA4B2068-F896-42B7-8CAD-5B92F4E70548}" dt="2023-03-30T15:51:00.289" v="422" actId="22"/>
          <ac:picMkLst>
            <pc:docMk/>
            <pc:sldMk cId="2531967521" sldId="397"/>
            <ac:picMk id="5" creationId="{6A869614-E608-69E3-1DF9-ECE1EE2EE56A}"/>
          </ac:picMkLst>
        </pc:picChg>
        <pc:picChg chg="add del mod">
          <ac:chgData name="rgbodenmann@bluewin.ch" userId="c7818fdd963d1ad2" providerId="LiveId" clId="{DA4B2068-F896-42B7-8CAD-5B92F4E70548}" dt="2023-03-31T09:59:21.647" v="1618" actId="478"/>
          <ac:picMkLst>
            <pc:docMk/>
            <pc:sldMk cId="2531967521" sldId="397"/>
            <ac:picMk id="6" creationId="{0068F786-3AA3-0DD0-A05E-3932F78493D8}"/>
          </ac:picMkLst>
        </pc:picChg>
        <pc:picChg chg="add del">
          <ac:chgData name="rgbodenmann@bluewin.ch" userId="c7818fdd963d1ad2" providerId="LiveId" clId="{DA4B2068-F896-42B7-8CAD-5B92F4E70548}" dt="2023-03-31T09:59:45.807" v="1620" actId="478"/>
          <ac:picMkLst>
            <pc:docMk/>
            <pc:sldMk cId="2531967521" sldId="397"/>
            <ac:picMk id="7" creationId="{AAB52E2E-523B-6AE2-0B35-4805B7C6689F}"/>
          </ac:picMkLst>
        </pc:picChg>
        <pc:picChg chg="add del mod ord">
          <ac:chgData name="rgbodenmann@bluewin.ch" userId="c7818fdd963d1ad2" providerId="LiveId" clId="{DA4B2068-F896-42B7-8CAD-5B92F4E70548}" dt="2023-03-31T11:40:05.320" v="2237" actId="478"/>
          <ac:picMkLst>
            <pc:docMk/>
            <pc:sldMk cId="2531967521" sldId="397"/>
            <ac:picMk id="9" creationId="{32052CC1-04BB-F5B7-D8CE-BAE400DB5857}"/>
          </ac:picMkLst>
        </pc:picChg>
        <pc:picChg chg="add del">
          <ac:chgData name="rgbodenmann@bluewin.ch" userId="c7818fdd963d1ad2" providerId="LiveId" clId="{DA4B2068-F896-42B7-8CAD-5B92F4E70548}" dt="2023-03-31T11:40:09.547" v="2239" actId="478"/>
          <ac:picMkLst>
            <pc:docMk/>
            <pc:sldMk cId="2531967521" sldId="397"/>
            <ac:picMk id="11" creationId="{A1434DB0-F3AA-0513-1186-2AB17CBB3D8E}"/>
          </ac:picMkLst>
        </pc:picChg>
        <pc:picChg chg="add mod">
          <ac:chgData name="rgbodenmann@bluewin.ch" userId="c7818fdd963d1ad2" providerId="LiveId" clId="{DA4B2068-F896-42B7-8CAD-5B92F4E70548}" dt="2023-03-31T11:41:01.295" v="2246" actId="1076"/>
          <ac:picMkLst>
            <pc:docMk/>
            <pc:sldMk cId="2531967521" sldId="397"/>
            <ac:picMk id="13" creationId="{F3749879-4C18-5C80-F9CF-17B9F82D89C4}"/>
          </ac:picMkLst>
        </pc:picChg>
      </pc:sldChg>
      <pc:sldChg chg="addSp modSp new mod ord">
        <pc:chgData name="rgbodenmann@bluewin.ch" userId="c7818fdd963d1ad2" providerId="LiveId" clId="{DA4B2068-F896-42B7-8CAD-5B92F4E70548}" dt="2023-03-31T11:52:54.449" v="2305" actId="207"/>
        <pc:sldMkLst>
          <pc:docMk/>
          <pc:sldMk cId="724622724" sldId="398"/>
        </pc:sldMkLst>
        <pc:spChg chg="mod">
          <ac:chgData name="rgbodenmann@bluewin.ch" userId="c7818fdd963d1ad2" providerId="LiveId" clId="{DA4B2068-F896-42B7-8CAD-5B92F4E70548}" dt="2023-03-30T15:35:28.775" v="336" actId="20577"/>
          <ac:spMkLst>
            <pc:docMk/>
            <pc:sldMk cId="724622724" sldId="398"/>
            <ac:spMk id="2" creationId="{F8C9A182-424F-967E-83B7-020F339592AE}"/>
          </ac:spMkLst>
        </pc:spChg>
        <pc:spChg chg="mod">
          <ac:chgData name="rgbodenmann@bluewin.ch" userId="c7818fdd963d1ad2" providerId="LiveId" clId="{DA4B2068-F896-42B7-8CAD-5B92F4E70548}" dt="2023-03-31T11:52:54.449" v="2305" actId="207"/>
          <ac:spMkLst>
            <pc:docMk/>
            <pc:sldMk cId="724622724" sldId="398"/>
            <ac:spMk id="3" creationId="{85EFED42-5B6A-E580-4F0A-3C6454701B5E}"/>
          </ac:spMkLst>
        </pc:spChg>
        <pc:picChg chg="add mod">
          <ac:chgData name="rgbodenmann@bluewin.ch" userId="c7818fdd963d1ad2" providerId="LiveId" clId="{DA4B2068-F896-42B7-8CAD-5B92F4E70548}" dt="2023-03-31T11:29:25.477" v="2222" actId="1076"/>
          <ac:picMkLst>
            <pc:docMk/>
            <pc:sldMk cId="724622724" sldId="398"/>
            <ac:picMk id="5" creationId="{A554DA18-5CCD-1A48-2780-3A482B6692E2}"/>
          </ac:picMkLst>
        </pc:picChg>
      </pc:sldChg>
      <pc:sldChg chg="addSp delSp modSp new mod ord modClrScheme chgLayout">
        <pc:chgData name="rgbodenmann@bluewin.ch" userId="c7818fdd963d1ad2" providerId="LiveId" clId="{DA4B2068-F896-42B7-8CAD-5B92F4E70548}" dt="2023-03-31T11:06:39.757" v="1846"/>
        <pc:sldMkLst>
          <pc:docMk/>
          <pc:sldMk cId="2186362349" sldId="399"/>
        </pc:sldMkLst>
        <pc:spChg chg="del mod ord">
          <ac:chgData name="rgbodenmann@bluewin.ch" userId="c7818fdd963d1ad2" providerId="LiveId" clId="{DA4B2068-F896-42B7-8CAD-5B92F4E70548}" dt="2023-03-31T10:03:23.271" v="1637" actId="478"/>
          <ac:spMkLst>
            <pc:docMk/>
            <pc:sldMk cId="2186362349" sldId="399"/>
            <ac:spMk id="2" creationId="{10287685-7C9F-CEAE-E181-49A3A08D8832}"/>
          </ac:spMkLst>
        </pc:spChg>
        <pc:spChg chg="del">
          <ac:chgData name="rgbodenmann@bluewin.ch" userId="c7818fdd963d1ad2" providerId="LiveId" clId="{DA4B2068-F896-42B7-8CAD-5B92F4E70548}" dt="2023-03-31T10:03:15.400" v="1636" actId="700"/>
          <ac:spMkLst>
            <pc:docMk/>
            <pc:sldMk cId="2186362349" sldId="399"/>
            <ac:spMk id="3" creationId="{D9873552-E6A2-DBA4-5696-549308C628F0}"/>
          </ac:spMkLst>
        </pc:spChg>
        <pc:picChg chg="add del mod">
          <ac:chgData name="rgbodenmann@bluewin.ch" userId="c7818fdd963d1ad2" providerId="LiveId" clId="{DA4B2068-F896-42B7-8CAD-5B92F4E70548}" dt="2023-03-30T15:53:38.999" v="427" actId="21"/>
          <ac:picMkLst>
            <pc:docMk/>
            <pc:sldMk cId="2186362349" sldId="399"/>
            <ac:picMk id="5" creationId="{30209773-B9E9-56FB-F5FF-8823A6B5F39E}"/>
          </ac:picMkLst>
        </pc:picChg>
        <pc:picChg chg="add del">
          <ac:chgData name="rgbodenmann@bluewin.ch" userId="c7818fdd963d1ad2" providerId="LiveId" clId="{DA4B2068-F896-42B7-8CAD-5B92F4E70548}" dt="2023-03-31T10:05:13.279" v="1644" actId="478"/>
          <ac:picMkLst>
            <pc:docMk/>
            <pc:sldMk cId="2186362349" sldId="399"/>
            <ac:picMk id="5" creationId="{49720CA8-E30F-2033-EF9C-0CEEAA4ADF42}"/>
          </ac:picMkLst>
        </pc:picChg>
        <pc:picChg chg="add mod">
          <ac:chgData name="rgbodenmann@bluewin.ch" userId="c7818fdd963d1ad2" providerId="LiveId" clId="{DA4B2068-F896-42B7-8CAD-5B92F4E70548}" dt="2023-03-31T10:05:48.673" v="1648" actId="1076"/>
          <ac:picMkLst>
            <pc:docMk/>
            <pc:sldMk cId="2186362349" sldId="399"/>
            <ac:picMk id="7" creationId="{0C105B31-AB83-1AAD-DD50-5E1C28F88D48}"/>
          </ac:picMkLst>
        </pc:picChg>
      </pc:sldChg>
      <pc:sldChg chg="modSp add del mod">
        <pc:chgData name="rgbodenmann@bluewin.ch" userId="c7818fdd963d1ad2" providerId="LiveId" clId="{DA4B2068-F896-42B7-8CAD-5B92F4E70548}" dt="2023-03-31T10:03:33.729" v="1638" actId="2696"/>
        <pc:sldMkLst>
          <pc:docMk/>
          <pc:sldMk cId="1970131517" sldId="400"/>
        </pc:sldMkLst>
        <pc:spChg chg="mod">
          <ac:chgData name="rgbodenmann@bluewin.ch" userId="c7818fdd963d1ad2" providerId="LiveId" clId="{DA4B2068-F896-42B7-8CAD-5B92F4E70548}" dt="2023-03-30T15:55:17.345" v="457" actId="20577"/>
          <ac:spMkLst>
            <pc:docMk/>
            <pc:sldMk cId="1970131517" sldId="400"/>
            <ac:spMk id="2" creationId="{10287685-7C9F-CEAE-E181-49A3A08D8832}"/>
          </ac:spMkLst>
        </pc:spChg>
      </pc:sldChg>
      <pc:sldChg chg="modSp new mod ord">
        <pc:chgData name="rgbodenmann@bluewin.ch" userId="c7818fdd963d1ad2" providerId="LiveId" clId="{DA4B2068-F896-42B7-8CAD-5B92F4E70548}" dt="2023-03-31T12:08:06.058" v="2425" actId="20577"/>
        <pc:sldMkLst>
          <pc:docMk/>
          <pc:sldMk cId="1538167584" sldId="401"/>
        </pc:sldMkLst>
        <pc:spChg chg="mod">
          <ac:chgData name="rgbodenmann@bluewin.ch" userId="c7818fdd963d1ad2" providerId="LiveId" clId="{DA4B2068-F896-42B7-8CAD-5B92F4E70548}" dt="2023-03-30T16:32:14.995" v="758" actId="20577"/>
          <ac:spMkLst>
            <pc:docMk/>
            <pc:sldMk cId="1538167584" sldId="401"/>
            <ac:spMk id="2" creationId="{6AFB5DD5-7328-8D42-B358-F970E5BCDCC3}"/>
          </ac:spMkLst>
        </pc:spChg>
        <pc:spChg chg="mod">
          <ac:chgData name="rgbodenmann@bluewin.ch" userId="c7818fdd963d1ad2" providerId="LiveId" clId="{DA4B2068-F896-42B7-8CAD-5B92F4E70548}" dt="2023-03-31T12:08:06.058" v="2425" actId="20577"/>
          <ac:spMkLst>
            <pc:docMk/>
            <pc:sldMk cId="1538167584" sldId="401"/>
            <ac:spMk id="3" creationId="{B0461B1B-20C2-3E8A-7FBD-22899701C79C}"/>
          </ac:spMkLst>
        </pc:spChg>
      </pc:sldChg>
      <pc:sldChg chg="add del">
        <pc:chgData name="rgbodenmann@bluewin.ch" userId="c7818fdd963d1ad2" providerId="LiveId" clId="{DA4B2068-F896-42B7-8CAD-5B92F4E70548}" dt="2023-03-30T15:55:52.427" v="458" actId="47"/>
        <pc:sldMkLst>
          <pc:docMk/>
          <pc:sldMk cId="1715647220" sldId="401"/>
        </pc:sldMkLst>
      </pc:sldChg>
      <pc:sldChg chg="add del">
        <pc:chgData name="rgbodenmann@bluewin.ch" userId="c7818fdd963d1ad2" providerId="LiveId" clId="{DA4B2068-F896-42B7-8CAD-5B92F4E70548}" dt="2023-03-30T15:55:54.349" v="459" actId="47"/>
        <pc:sldMkLst>
          <pc:docMk/>
          <pc:sldMk cId="1541454993" sldId="402"/>
        </pc:sldMkLst>
      </pc:sldChg>
      <pc:sldChg chg="modSp add mod">
        <pc:chgData name="rgbodenmann@bluewin.ch" userId="c7818fdd963d1ad2" providerId="LiveId" clId="{DA4B2068-F896-42B7-8CAD-5B92F4E70548}" dt="2023-03-30T16:47:28.973" v="1507" actId="113"/>
        <pc:sldMkLst>
          <pc:docMk/>
          <pc:sldMk cId="2638639235" sldId="402"/>
        </pc:sldMkLst>
        <pc:spChg chg="mod">
          <ac:chgData name="rgbodenmann@bluewin.ch" userId="c7818fdd963d1ad2" providerId="LiveId" clId="{DA4B2068-F896-42B7-8CAD-5B92F4E70548}" dt="2023-03-30T16:47:28.973" v="1507" actId="113"/>
          <ac:spMkLst>
            <pc:docMk/>
            <pc:sldMk cId="2638639235" sldId="402"/>
            <ac:spMk id="2" creationId="{EB12CDDB-4C92-94E0-FAB3-1EAFBABA745F}"/>
          </ac:spMkLst>
        </pc:spChg>
        <pc:spChg chg="mod">
          <ac:chgData name="rgbodenmann@bluewin.ch" userId="c7818fdd963d1ad2" providerId="LiveId" clId="{DA4B2068-F896-42B7-8CAD-5B92F4E70548}" dt="2023-03-30T16:41:31.351" v="1321" actId="20577"/>
          <ac:spMkLst>
            <pc:docMk/>
            <pc:sldMk cId="2638639235" sldId="402"/>
            <ac:spMk id="31745" creationId="{FDAA8C6C-1F7D-6C24-1C91-4542851FE00D}"/>
          </ac:spMkLst>
        </pc:spChg>
      </pc:sldChg>
      <pc:sldChg chg="modSp add mod">
        <pc:chgData name="rgbodenmann@bluewin.ch" userId="c7818fdd963d1ad2" providerId="LiveId" clId="{DA4B2068-F896-42B7-8CAD-5B92F4E70548}" dt="2023-03-30T16:53:15.552" v="1614" actId="20577"/>
        <pc:sldMkLst>
          <pc:docMk/>
          <pc:sldMk cId="313932166" sldId="403"/>
        </pc:sldMkLst>
        <pc:spChg chg="mod">
          <ac:chgData name="rgbodenmann@bluewin.ch" userId="c7818fdd963d1ad2" providerId="LiveId" clId="{DA4B2068-F896-42B7-8CAD-5B92F4E70548}" dt="2023-03-30T16:53:15.552" v="1614" actId="20577"/>
          <ac:spMkLst>
            <pc:docMk/>
            <pc:sldMk cId="313932166" sldId="403"/>
            <ac:spMk id="2" creationId="{EB12CDDB-4C92-94E0-FAB3-1EAFBABA745F}"/>
          </ac:spMkLst>
        </pc:spChg>
        <pc:spChg chg="mod">
          <ac:chgData name="rgbodenmann@bluewin.ch" userId="c7818fdd963d1ad2" providerId="LiveId" clId="{DA4B2068-F896-42B7-8CAD-5B92F4E70548}" dt="2023-03-30T16:47:42.189" v="1509" actId="20577"/>
          <ac:spMkLst>
            <pc:docMk/>
            <pc:sldMk cId="313932166" sldId="403"/>
            <ac:spMk id="31745" creationId="{FDAA8C6C-1F7D-6C24-1C91-4542851FE00D}"/>
          </ac:spMkLst>
        </pc:spChg>
      </pc:sldChg>
      <pc:sldChg chg="add del">
        <pc:chgData name="rgbodenmann@bluewin.ch" userId="c7818fdd963d1ad2" providerId="LiveId" clId="{DA4B2068-F896-42B7-8CAD-5B92F4E70548}" dt="2023-03-30T15:55:55.590" v="460" actId="47"/>
        <pc:sldMkLst>
          <pc:docMk/>
          <pc:sldMk cId="4069743624" sldId="403"/>
        </pc:sldMkLst>
      </pc:sldChg>
      <pc:sldChg chg="addSp delSp modSp add mod">
        <pc:chgData name="rgbodenmann@bluewin.ch" userId="c7818fdd963d1ad2" providerId="LiveId" clId="{DA4B2068-F896-42B7-8CAD-5B92F4E70548}" dt="2023-03-31T10:08:09.334" v="1658" actId="14100"/>
        <pc:sldMkLst>
          <pc:docMk/>
          <pc:sldMk cId="1963776644" sldId="404"/>
        </pc:sldMkLst>
        <pc:picChg chg="add del">
          <ac:chgData name="rgbodenmann@bluewin.ch" userId="c7818fdd963d1ad2" providerId="LiveId" clId="{DA4B2068-F896-42B7-8CAD-5B92F4E70548}" dt="2023-03-31T10:07:32.125" v="1650" actId="478"/>
          <ac:picMkLst>
            <pc:docMk/>
            <pc:sldMk cId="1963776644" sldId="404"/>
            <ac:picMk id="3" creationId="{1838390E-5C9F-68FF-E9F3-6BC780CBF108}"/>
          </ac:picMkLst>
        </pc:picChg>
        <pc:picChg chg="add mod">
          <ac:chgData name="rgbodenmann@bluewin.ch" userId="c7818fdd963d1ad2" providerId="LiveId" clId="{DA4B2068-F896-42B7-8CAD-5B92F4E70548}" dt="2023-03-31T10:08:09.334" v="1658" actId="14100"/>
          <ac:picMkLst>
            <pc:docMk/>
            <pc:sldMk cId="1963776644" sldId="404"/>
            <ac:picMk id="5" creationId="{3A66A9A1-379D-3EDF-AB0A-64ED24BBBBF4}"/>
          </ac:picMkLst>
        </pc:picChg>
      </pc:sldChg>
      <pc:sldChg chg="addSp modSp add mod">
        <pc:chgData name="rgbodenmann@bluewin.ch" userId="c7818fdd963d1ad2" providerId="LiveId" clId="{DA4B2068-F896-42B7-8CAD-5B92F4E70548}" dt="2023-03-31T10:47:47.855" v="1768" actId="1076"/>
        <pc:sldMkLst>
          <pc:docMk/>
          <pc:sldMk cId="1077151355" sldId="405"/>
        </pc:sldMkLst>
        <pc:picChg chg="add mod">
          <ac:chgData name="rgbodenmann@bluewin.ch" userId="c7818fdd963d1ad2" providerId="LiveId" clId="{DA4B2068-F896-42B7-8CAD-5B92F4E70548}" dt="2023-03-31T10:47:47.855" v="1768" actId="1076"/>
          <ac:picMkLst>
            <pc:docMk/>
            <pc:sldMk cId="1077151355" sldId="405"/>
            <ac:picMk id="3" creationId="{523E196E-C2A5-7D2B-25D3-3B8D9490C7C8}"/>
          </ac:picMkLst>
        </pc:picChg>
      </pc:sldChg>
      <pc:sldChg chg="addSp modSp add mod">
        <pc:chgData name="rgbodenmann@bluewin.ch" userId="c7818fdd963d1ad2" providerId="LiveId" clId="{DA4B2068-F896-42B7-8CAD-5B92F4E70548}" dt="2023-03-31T10:52:20.042" v="1785" actId="1076"/>
        <pc:sldMkLst>
          <pc:docMk/>
          <pc:sldMk cId="2724427822" sldId="406"/>
        </pc:sldMkLst>
        <pc:picChg chg="add mod">
          <ac:chgData name="rgbodenmann@bluewin.ch" userId="c7818fdd963d1ad2" providerId="LiveId" clId="{DA4B2068-F896-42B7-8CAD-5B92F4E70548}" dt="2023-03-31T10:52:20.042" v="1785" actId="1076"/>
          <ac:picMkLst>
            <pc:docMk/>
            <pc:sldMk cId="2724427822" sldId="406"/>
            <ac:picMk id="3" creationId="{542A4BBD-5679-8441-140B-346DBF9022DC}"/>
          </ac:picMkLst>
        </pc:picChg>
      </pc:sldChg>
      <pc:sldChg chg="addSp delSp modSp add mod modClrScheme chgLayout">
        <pc:chgData name="rgbodenmann@bluewin.ch" userId="c7818fdd963d1ad2" providerId="LiveId" clId="{DA4B2068-F896-42B7-8CAD-5B92F4E70548}" dt="2023-03-31T11:15:48.329" v="1994" actId="14100"/>
        <pc:sldMkLst>
          <pc:docMk/>
          <pc:sldMk cId="1239068832" sldId="407"/>
        </pc:sldMkLst>
        <pc:spChg chg="add del mod">
          <ac:chgData name="rgbodenmann@bluewin.ch" userId="c7818fdd963d1ad2" providerId="LiveId" clId="{DA4B2068-F896-42B7-8CAD-5B92F4E70548}" dt="2023-03-31T11:10:03.774" v="1904" actId="478"/>
          <ac:spMkLst>
            <pc:docMk/>
            <pc:sldMk cId="1239068832" sldId="407"/>
            <ac:spMk id="6" creationId="{1264B1C0-4F1D-220B-03FC-D6090E27D673}"/>
          </ac:spMkLst>
        </pc:spChg>
        <pc:spChg chg="add del mod">
          <ac:chgData name="rgbodenmann@bluewin.ch" userId="c7818fdd963d1ad2" providerId="LiveId" clId="{DA4B2068-F896-42B7-8CAD-5B92F4E70548}" dt="2023-03-31T10:57:25.447" v="1808"/>
          <ac:spMkLst>
            <pc:docMk/>
            <pc:sldMk cId="1239068832" sldId="407"/>
            <ac:spMk id="7" creationId="{8A2B9070-8305-F1B4-F6AA-AC0E63FC1FD4}"/>
          </ac:spMkLst>
        </pc:spChg>
        <pc:spChg chg="add mod">
          <ac:chgData name="rgbodenmann@bluewin.ch" userId="c7818fdd963d1ad2" providerId="LiveId" clId="{DA4B2068-F896-42B7-8CAD-5B92F4E70548}" dt="2023-03-31T11:15:48.329" v="1994" actId="14100"/>
          <ac:spMkLst>
            <pc:docMk/>
            <pc:sldMk cId="1239068832" sldId="407"/>
            <ac:spMk id="8" creationId="{EFD462FD-6124-7C77-A9A5-DD26572B1940}"/>
          </ac:spMkLst>
        </pc:spChg>
        <pc:spChg chg="add del mod">
          <ac:chgData name="rgbodenmann@bluewin.ch" userId="c7818fdd963d1ad2" providerId="LiveId" clId="{DA4B2068-F896-42B7-8CAD-5B92F4E70548}" dt="2023-03-31T11:09:55.186" v="1901"/>
          <ac:spMkLst>
            <pc:docMk/>
            <pc:sldMk cId="1239068832" sldId="407"/>
            <ac:spMk id="9" creationId="{F85006D7-A114-1B62-7916-5CAC56EB7882}"/>
          </ac:spMkLst>
        </pc:spChg>
        <pc:spChg chg="add mod ord">
          <ac:chgData name="rgbodenmann@bluewin.ch" userId="c7818fdd963d1ad2" providerId="LiveId" clId="{DA4B2068-F896-42B7-8CAD-5B92F4E70548}" dt="2023-03-31T11:11:03.416" v="1936" actId="20577"/>
          <ac:spMkLst>
            <pc:docMk/>
            <pc:sldMk cId="1239068832" sldId="407"/>
            <ac:spMk id="10" creationId="{DD80584F-246A-CFE1-E703-5B1FAA4A4E81}"/>
          </ac:spMkLst>
        </pc:spChg>
        <pc:spChg chg="add del mod ord">
          <ac:chgData name="rgbodenmann@bluewin.ch" userId="c7818fdd963d1ad2" providerId="LiveId" clId="{DA4B2068-F896-42B7-8CAD-5B92F4E70548}" dt="2023-03-31T11:15:00.662" v="1989" actId="478"/>
          <ac:spMkLst>
            <pc:docMk/>
            <pc:sldMk cId="1239068832" sldId="407"/>
            <ac:spMk id="11" creationId="{F26DA703-0F0E-0F22-347B-95D8148746D8}"/>
          </ac:spMkLst>
        </pc:spChg>
        <pc:picChg chg="add del">
          <ac:chgData name="rgbodenmann@bluewin.ch" userId="c7818fdd963d1ad2" providerId="LiveId" clId="{DA4B2068-F896-42B7-8CAD-5B92F4E70548}" dt="2023-03-31T10:53:29.535" v="1791" actId="22"/>
          <ac:picMkLst>
            <pc:docMk/>
            <pc:sldMk cId="1239068832" sldId="407"/>
            <ac:picMk id="3" creationId="{508D9636-38E4-28F3-7E24-B9A625884501}"/>
          </ac:picMkLst>
        </pc:picChg>
        <pc:picChg chg="add del">
          <ac:chgData name="rgbodenmann@bluewin.ch" userId="c7818fdd963d1ad2" providerId="LiveId" clId="{DA4B2068-F896-42B7-8CAD-5B92F4E70548}" dt="2023-03-31T10:53:37.028" v="1793" actId="22"/>
          <ac:picMkLst>
            <pc:docMk/>
            <pc:sldMk cId="1239068832" sldId="407"/>
            <ac:picMk id="5" creationId="{543F1532-2883-ABEF-23B0-FCF63A058644}"/>
          </ac:picMkLst>
        </pc:picChg>
      </pc:sldChg>
      <pc:sldChg chg="addSp modSp new mod ord modClrScheme chgLayout">
        <pc:chgData name="rgbodenmann@bluewin.ch" userId="c7818fdd963d1ad2" providerId="LiveId" clId="{DA4B2068-F896-42B7-8CAD-5B92F4E70548}" dt="2023-03-31T11:29:06.251" v="2218" actId="962"/>
        <pc:sldMkLst>
          <pc:docMk/>
          <pc:sldMk cId="888329763" sldId="408"/>
        </pc:sldMkLst>
        <pc:spChg chg="add mod">
          <ac:chgData name="rgbodenmann@bluewin.ch" userId="c7818fdd963d1ad2" providerId="LiveId" clId="{DA4B2068-F896-42B7-8CAD-5B92F4E70548}" dt="2023-03-31T11:21:20.034" v="2033" actId="20577"/>
          <ac:spMkLst>
            <pc:docMk/>
            <pc:sldMk cId="888329763" sldId="408"/>
            <ac:spMk id="2" creationId="{ADBB922C-D880-F857-AAC0-D1805A32ACA0}"/>
          </ac:spMkLst>
        </pc:spChg>
        <pc:spChg chg="add mod">
          <ac:chgData name="rgbodenmann@bluewin.ch" userId="c7818fdd963d1ad2" providerId="LiveId" clId="{DA4B2068-F896-42B7-8CAD-5B92F4E70548}" dt="2023-03-31T11:29:06.251" v="2218" actId="962"/>
          <ac:spMkLst>
            <pc:docMk/>
            <pc:sldMk cId="888329763" sldId="408"/>
            <ac:spMk id="3" creationId="{0B767540-5C1D-EC2D-8800-A3483BF808F4}"/>
          </ac:spMkLst>
        </pc:spChg>
        <pc:picChg chg="add mod">
          <ac:chgData name="rgbodenmann@bluewin.ch" userId="c7818fdd963d1ad2" providerId="LiveId" clId="{DA4B2068-F896-42B7-8CAD-5B92F4E70548}" dt="2023-03-31T11:29:06.251" v="2217" actId="27614"/>
          <ac:picMkLst>
            <pc:docMk/>
            <pc:sldMk cId="888329763" sldId="408"/>
            <ac:picMk id="5" creationId="{1652DB1B-55A7-D7BD-E713-1BA3D352FB4D}"/>
          </ac:picMkLst>
        </pc:picChg>
      </pc:sldChg>
      <pc:sldChg chg="addSp delSp modSp new mod modClrScheme chgLayout">
        <pc:chgData name="rgbodenmann@bluewin.ch" userId="c7818fdd963d1ad2" providerId="LiveId" clId="{DA4B2068-F896-42B7-8CAD-5B92F4E70548}" dt="2023-03-31T11:19:22.189" v="2009" actId="255"/>
        <pc:sldMkLst>
          <pc:docMk/>
          <pc:sldMk cId="105573110" sldId="409"/>
        </pc:sldMkLst>
        <pc:spChg chg="add del mod">
          <ac:chgData name="rgbodenmann@bluewin.ch" userId="c7818fdd963d1ad2" providerId="LiveId" clId="{DA4B2068-F896-42B7-8CAD-5B92F4E70548}" dt="2023-03-31T11:19:22.189" v="2009" actId="255"/>
          <ac:spMkLst>
            <pc:docMk/>
            <pc:sldMk cId="105573110" sldId="409"/>
            <ac:spMk id="6" creationId="{287DFECB-29D6-49C7-8F5F-B12D012E0562}"/>
          </ac:spMkLst>
        </pc:spChg>
        <pc:spChg chg="add mod ord">
          <ac:chgData name="rgbodenmann@bluewin.ch" userId="c7818fdd963d1ad2" providerId="LiveId" clId="{DA4B2068-F896-42B7-8CAD-5B92F4E70548}" dt="2023-03-31T11:09:38.424" v="1899" actId="20577"/>
          <ac:spMkLst>
            <pc:docMk/>
            <pc:sldMk cId="105573110" sldId="409"/>
            <ac:spMk id="7" creationId="{B8B01D33-E25E-7B8F-935B-AC11CAC34D61}"/>
          </ac:spMkLst>
        </pc:spChg>
        <pc:spChg chg="add del mod ord">
          <ac:chgData name="rgbodenmann@bluewin.ch" userId="c7818fdd963d1ad2" providerId="LiveId" clId="{DA4B2068-F896-42B7-8CAD-5B92F4E70548}" dt="2023-03-31T11:13:19.751" v="1983" actId="478"/>
          <ac:spMkLst>
            <pc:docMk/>
            <pc:sldMk cId="105573110" sldId="409"/>
            <ac:spMk id="8" creationId="{872AD672-6455-8806-CB3D-AE63EFCABF1E}"/>
          </ac:spMkLst>
        </pc:spChg>
        <pc:picChg chg="add del">
          <ac:chgData name="rgbodenmann@bluewin.ch" userId="c7818fdd963d1ad2" providerId="LiveId" clId="{DA4B2068-F896-42B7-8CAD-5B92F4E70548}" dt="2023-03-31T10:49:01.986" v="1770" actId="22"/>
          <ac:picMkLst>
            <pc:docMk/>
            <pc:sldMk cId="105573110" sldId="409"/>
            <ac:picMk id="3" creationId="{2B2396ED-4C33-58A2-FA06-84FEB8D04149}"/>
          </ac:picMkLst>
        </pc:picChg>
        <pc:picChg chg="add del">
          <ac:chgData name="rgbodenmann@bluewin.ch" userId="c7818fdd963d1ad2" providerId="LiveId" clId="{DA4B2068-F896-42B7-8CAD-5B92F4E70548}" dt="2023-03-31T10:49:14.930" v="1772" actId="22"/>
          <ac:picMkLst>
            <pc:docMk/>
            <pc:sldMk cId="105573110" sldId="409"/>
            <ac:picMk id="5" creationId="{5AD303DD-A7B7-8BC2-79C4-5202BCC796FD}"/>
          </ac:picMkLst>
        </pc:picChg>
      </pc:sldChg>
      <pc:sldChg chg="addSp delSp modSp new mod">
        <pc:chgData name="rgbodenmann@bluewin.ch" userId="c7818fdd963d1ad2" providerId="LiveId" clId="{DA4B2068-F896-42B7-8CAD-5B92F4E70548}" dt="2023-03-31T10:56:15.383" v="1804" actId="1076"/>
        <pc:sldMkLst>
          <pc:docMk/>
          <pc:sldMk cId="613019548" sldId="410"/>
        </pc:sldMkLst>
        <pc:picChg chg="add del">
          <ac:chgData name="rgbodenmann@bluewin.ch" userId="c7818fdd963d1ad2" providerId="LiveId" clId="{DA4B2068-F896-42B7-8CAD-5B92F4E70548}" dt="2023-03-31T10:55:42.530" v="1797" actId="478"/>
          <ac:picMkLst>
            <pc:docMk/>
            <pc:sldMk cId="613019548" sldId="410"/>
            <ac:picMk id="3" creationId="{DD1E1D08-8294-861B-445B-45037AB7A422}"/>
          </ac:picMkLst>
        </pc:picChg>
        <pc:picChg chg="add mod">
          <ac:chgData name="rgbodenmann@bluewin.ch" userId="c7818fdd963d1ad2" providerId="LiveId" clId="{DA4B2068-F896-42B7-8CAD-5B92F4E70548}" dt="2023-03-31T10:56:15.383" v="1804" actId="1076"/>
          <ac:picMkLst>
            <pc:docMk/>
            <pc:sldMk cId="613019548" sldId="410"/>
            <ac:picMk id="5" creationId="{E790631B-2CF0-F457-13D3-44D7244EFDAF}"/>
          </ac:picMkLst>
        </pc:picChg>
      </pc:sldChg>
      <pc:sldChg chg="addSp delSp modSp new mod modClrScheme chgLayout">
        <pc:chgData name="rgbodenmann@bluewin.ch" userId="c7818fdd963d1ad2" providerId="LiveId" clId="{DA4B2068-F896-42B7-8CAD-5B92F4E70548}" dt="2023-03-31T11:17:45.981" v="2003" actId="14100"/>
        <pc:sldMkLst>
          <pc:docMk/>
          <pc:sldMk cId="3123243329" sldId="411"/>
        </pc:sldMkLst>
        <pc:spChg chg="add mod">
          <ac:chgData name="rgbodenmann@bluewin.ch" userId="c7818fdd963d1ad2" providerId="LiveId" clId="{DA4B2068-F896-42B7-8CAD-5B92F4E70548}" dt="2023-03-31T11:17:45.981" v="2003" actId="14100"/>
          <ac:spMkLst>
            <pc:docMk/>
            <pc:sldMk cId="3123243329" sldId="411"/>
            <ac:spMk id="2" creationId="{9F370C62-D34E-5D95-28F3-C1BC97F4B8CE}"/>
          </ac:spMkLst>
        </pc:spChg>
        <pc:spChg chg="add mod ord">
          <ac:chgData name="rgbodenmann@bluewin.ch" userId="c7818fdd963d1ad2" providerId="LiveId" clId="{DA4B2068-F896-42B7-8CAD-5B92F4E70548}" dt="2023-03-31T11:11:31.434" v="1958" actId="20577"/>
          <ac:spMkLst>
            <pc:docMk/>
            <pc:sldMk cId="3123243329" sldId="411"/>
            <ac:spMk id="3" creationId="{15E7018D-B940-D08D-8E0A-C1F387725CF0}"/>
          </ac:spMkLst>
        </pc:spChg>
        <pc:spChg chg="add del mod ord">
          <ac:chgData name="rgbodenmann@bluewin.ch" userId="c7818fdd963d1ad2" providerId="LiveId" clId="{DA4B2068-F896-42B7-8CAD-5B92F4E70548}" dt="2023-03-31T11:16:14.574" v="1996" actId="478"/>
          <ac:spMkLst>
            <pc:docMk/>
            <pc:sldMk cId="3123243329" sldId="411"/>
            <ac:spMk id="4" creationId="{327FB937-8140-4FD0-2927-CD6AB30E14E2}"/>
          </ac:spMkLst>
        </pc:spChg>
      </pc:sldChg>
      <pc:sldChg chg="addSp delSp modSp new mod">
        <pc:chgData name="rgbodenmann@bluewin.ch" userId="c7818fdd963d1ad2" providerId="LiveId" clId="{DA4B2068-F896-42B7-8CAD-5B92F4E70548}" dt="2023-03-31T11:48:52.779" v="2254" actId="1076"/>
        <pc:sldMkLst>
          <pc:docMk/>
          <pc:sldMk cId="4194191379" sldId="412"/>
        </pc:sldMkLst>
        <pc:picChg chg="add del">
          <ac:chgData name="rgbodenmann@bluewin.ch" userId="c7818fdd963d1ad2" providerId="LiveId" clId="{DA4B2068-F896-42B7-8CAD-5B92F4E70548}" dt="2023-03-31T10:59:49.064" v="1813" actId="478"/>
          <ac:picMkLst>
            <pc:docMk/>
            <pc:sldMk cId="4194191379" sldId="412"/>
            <ac:picMk id="3" creationId="{62C2A858-F6E5-C408-B56B-C178986382F5}"/>
          </ac:picMkLst>
        </pc:picChg>
        <pc:picChg chg="add del mod">
          <ac:chgData name="rgbodenmann@bluewin.ch" userId="c7818fdd963d1ad2" providerId="LiveId" clId="{DA4B2068-F896-42B7-8CAD-5B92F4E70548}" dt="2023-03-31T11:48:09.911" v="2247" actId="478"/>
          <ac:picMkLst>
            <pc:docMk/>
            <pc:sldMk cId="4194191379" sldId="412"/>
            <ac:picMk id="5" creationId="{EF599019-98A4-0AAB-E8F8-9F23D673BD14}"/>
          </ac:picMkLst>
        </pc:picChg>
        <pc:picChg chg="add mod">
          <ac:chgData name="rgbodenmann@bluewin.ch" userId="c7818fdd963d1ad2" providerId="LiveId" clId="{DA4B2068-F896-42B7-8CAD-5B92F4E70548}" dt="2023-03-31T11:48:52.779" v="2254" actId="1076"/>
          <ac:picMkLst>
            <pc:docMk/>
            <pc:sldMk cId="4194191379" sldId="412"/>
            <ac:picMk id="7" creationId="{46904F92-2F88-F0C2-FC4C-5876F0283FFC}"/>
          </ac:picMkLst>
        </pc:picChg>
      </pc:sldChg>
      <pc:sldChg chg="addSp delSp modSp new mod modClrScheme chgLayout">
        <pc:chgData name="rgbodenmann@bluewin.ch" userId="c7818fdd963d1ad2" providerId="LiveId" clId="{DA4B2068-F896-42B7-8CAD-5B92F4E70548}" dt="2023-03-31T11:20:32.385" v="2017" actId="14100"/>
        <pc:sldMkLst>
          <pc:docMk/>
          <pc:sldMk cId="3538975844" sldId="413"/>
        </pc:sldMkLst>
        <pc:spChg chg="add mod">
          <ac:chgData name="rgbodenmann@bluewin.ch" userId="c7818fdd963d1ad2" providerId="LiveId" clId="{DA4B2068-F896-42B7-8CAD-5B92F4E70548}" dt="2023-03-31T11:20:32.385" v="2017" actId="14100"/>
          <ac:spMkLst>
            <pc:docMk/>
            <pc:sldMk cId="3538975844" sldId="413"/>
            <ac:spMk id="2" creationId="{BA486C7E-E070-DC27-0816-9A0E614A13E9}"/>
          </ac:spMkLst>
        </pc:spChg>
        <pc:spChg chg="add mod ord">
          <ac:chgData name="rgbodenmann@bluewin.ch" userId="c7818fdd963d1ad2" providerId="LiveId" clId="{DA4B2068-F896-42B7-8CAD-5B92F4E70548}" dt="2023-03-31T11:11:59.976" v="1980" actId="20577"/>
          <ac:spMkLst>
            <pc:docMk/>
            <pc:sldMk cId="3538975844" sldId="413"/>
            <ac:spMk id="3" creationId="{99E0ADD8-CC95-D206-3A66-21820B7D2A7E}"/>
          </ac:spMkLst>
        </pc:spChg>
        <pc:spChg chg="add del mod ord">
          <ac:chgData name="rgbodenmann@bluewin.ch" userId="c7818fdd963d1ad2" providerId="LiveId" clId="{DA4B2068-F896-42B7-8CAD-5B92F4E70548}" dt="2023-03-31T11:19:56.872" v="2010" actId="478"/>
          <ac:spMkLst>
            <pc:docMk/>
            <pc:sldMk cId="3538975844" sldId="413"/>
            <ac:spMk id="4" creationId="{A0749113-85C6-A3B8-3633-A4A42D8BCEB5}"/>
          </ac:spMkLst>
        </pc:spChg>
      </pc:sldChg>
      <pc:sldChg chg="addSp delSp modSp new mod">
        <pc:chgData name="rgbodenmann@bluewin.ch" userId="c7818fdd963d1ad2" providerId="LiveId" clId="{DA4B2068-F896-42B7-8CAD-5B92F4E70548}" dt="2023-03-31T11:31:19.949" v="2236" actId="1076"/>
        <pc:sldMkLst>
          <pc:docMk/>
          <pc:sldMk cId="1203208806" sldId="414"/>
        </pc:sldMkLst>
        <pc:spChg chg="mod">
          <ac:chgData name="rgbodenmann@bluewin.ch" userId="c7818fdd963d1ad2" providerId="LiveId" clId="{DA4B2068-F896-42B7-8CAD-5B92F4E70548}" dt="2023-03-31T11:30:46.375" v="2231" actId="20577"/>
          <ac:spMkLst>
            <pc:docMk/>
            <pc:sldMk cId="1203208806" sldId="414"/>
            <ac:spMk id="2" creationId="{ABAF2E04-AC4E-0AC9-E73D-97F5C8A6E59A}"/>
          </ac:spMkLst>
        </pc:spChg>
        <pc:spChg chg="add del">
          <ac:chgData name="rgbodenmann@bluewin.ch" userId="c7818fdd963d1ad2" providerId="LiveId" clId="{DA4B2068-F896-42B7-8CAD-5B92F4E70548}" dt="2023-03-31T11:30:38.135" v="2223"/>
          <ac:spMkLst>
            <pc:docMk/>
            <pc:sldMk cId="1203208806" sldId="414"/>
            <ac:spMk id="3" creationId="{E7C6F1FD-0CB6-DFBE-327B-C99A45E4D5DA}"/>
          </ac:spMkLst>
        </pc:spChg>
        <pc:picChg chg="add del mod">
          <ac:chgData name="rgbodenmann@bluewin.ch" userId="c7818fdd963d1ad2" providerId="LiveId" clId="{DA4B2068-F896-42B7-8CAD-5B92F4E70548}" dt="2023-03-31T11:25:17.830" v="2209"/>
          <ac:picMkLst>
            <pc:docMk/>
            <pc:sldMk cId="1203208806" sldId="414"/>
            <ac:picMk id="4" creationId="{F00EDC1E-665E-2E43-1975-2329951F60C1}"/>
          </ac:picMkLst>
        </pc:picChg>
        <pc:picChg chg="add mod">
          <ac:chgData name="rgbodenmann@bluewin.ch" userId="c7818fdd963d1ad2" providerId="LiveId" clId="{DA4B2068-F896-42B7-8CAD-5B92F4E70548}" dt="2023-03-31T11:31:19.949" v="2236" actId="1076"/>
          <ac:picMkLst>
            <pc:docMk/>
            <pc:sldMk cId="1203208806" sldId="414"/>
            <ac:picMk id="6" creationId="{594E3E72-D610-EC76-F70B-87E541110431}"/>
          </ac:picMkLst>
        </pc:picChg>
      </pc:sldChg>
      <pc:sldChg chg="modSp add del setBg modNotes">
        <pc:chgData name="rgbodenmann@bluewin.ch" userId="c7818fdd963d1ad2" providerId="LiveId" clId="{DA4B2068-F896-42B7-8CAD-5B92F4E70548}" dt="2023-03-31T09:26:11.830" v="1617"/>
        <pc:sldMkLst>
          <pc:docMk/>
          <pc:sldMk cId="1593363076" sldId="2275"/>
        </pc:sldMkLst>
        <pc:spChg chg="mod">
          <ac:chgData name="rgbodenmann@bluewin.ch" userId="c7818fdd963d1ad2" providerId="LiveId" clId="{DA4B2068-F896-42B7-8CAD-5B92F4E70548}" dt="2023-03-31T09:25:00.985" v="1616"/>
          <ac:spMkLst>
            <pc:docMk/>
            <pc:sldMk cId="1593363076" sldId="2275"/>
            <ac:spMk id="8" creationId="{9F4D57C3-31CC-40CC-9347-728F86641B8E}"/>
          </ac:spMkLst>
        </pc:spChg>
        <pc:spChg chg="mod">
          <ac:chgData name="rgbodenmann@bluewin.ch" userId="c7818fdd963d1ad2" providerId="LiveId" clId="{DA4B2068-F896-42B7-8CAD-5B92F4E70548}" dt="2023-03-31T09:25:00.985" v="1616"/>
          <ac:spMkLst>
            <pc:docMk/>
            <pc:sldMk cId="1593363076" sldId="2275"/>
            <ac:spMk id="9" creationId="{B74ED27E-D32A-4530-B76B-9CEFFB5D16AB}"/>
          </ac:spMkLst>
        </pc:spChg>
      </pc:sldChg>
      <pc:sldChg chg="add del">
        <pc:chgData name="rgbodenmann@bluewin.ch" userId="c7818fdd963d1ad2" providerId="LiveId" clId="{DA4B2068-F896-42B7-8CAD-5B92F4E70548}" dt="2023-03-31T09:26:11.830" v="1617"/>
        <pc:sldMkLst>
          <pc:docMk/>
          <pc:sldMk cId="1020201834" sldId="2146846773"/>
        </pc:sldMkLst>
      </pc:sldChg>
      <pc:sldChg chg="add del">
        <pc:chgData name="rgbodenmann@bluewin.ch" userId="c7818fdd963d1ad2" providerId="LiveId" clId="{DA4B2068-F896-42B7-8CAD-5B92F4E70548}" dt="2023-03-31T09:26:11.830" v="1617"/>
        <pc:sldMkLst>
          <pc:docMk/>
          <pc:sldMk cId="1448604274" sldId="2146846776"/>
        </pc:sldMkLst>
      </pc:sldChg>
      <pc:sldChg chg="add del">
        <pc:chgData name="rgbodenmann@bluewin.ch" userId="c7818fdd963d1ad2" providerId="LiveId" clId="{DA4B2068-F896-42B7-8CAD-5B92F4E70548}" dt="2023-03-31T09:26:11.830" v="1617"/>
        <pc:sldMkLst>
          <pc:docMk/>
          <pc:sldMk cId="2621640530" sldId="2146846807"/>
        </pc:sldMkLst>
      </pc:sldChg>
      <pc:sldChg chg="add del">
        <pc:chgData name="rgbodenmann@bluewin.ch" userId="c7818fdd963d1ad2" providerId="LiveId" clId="{DA4B2068-F896-42B7-8CAD-5B92F4E70548}" dt="2023-03-31T10:46:00.150" v="1763"/>
        <pc:sldMkLst>
          <pc:docMk/>
          <pc:sldMk cId="3954715658" sldId="2146846808"/>
        </pc:sldMkLst>
      </pc:sldChg>
      <pc:sldChg chg="modSp add del mod">
        <pc:chgData name="rgbodenmann@bluewin.ch" userId="c7818fdd963d1ad2" providerId="LiveId" clId="{DA4B2068-F896-42B7-8CAD-5B92F4E70548}" dt="2023-03-31T09:26:11.830" v="1617"/>
        <pc:sldMkLst>
          <pc:docMk/>
          <pc:sldMk cId="4231774385" sldId="2146846838"/>
        </pc:sldMkLst>
        <pc:spChg chg="mod">
          <ac:chgData name="rgbodenmann@bluewin.ch" userId="c7818fdd963d1ad2" providerId="LiveId" clId="{DA4B2068-F896-42B7-8CAD-5B92F4E70548}" dt="2023-03-30T15:49:20.727" v="419" actId="1076"/>
          <ac:spMkLst>
            <pc:docMk/>
            <pc:sldMk cId="4231774385" sldId="2146846838"/>
            <ac:spMk id="35" creationId="{D54D1DB7-9E7E-F94E-0C11-57D24A41A967}"/>
          </ac:spMkLst>
        </pc:spChg>
      </pc:sldChg>
      <pc:sldChg chg="add del">
        <pc:chgData name="rgbodenmann@bluewin.ch" userId="c7818fdd963d1ad2" providerId="LiveId" clId="{DA4B2068-F896-42B7-8CAD-5B92F4E70548}" dt="2023-03-31T09:26:11.830" v="1617"/>
        <pc:sldMkLst>
          <pc:docMk/>
          <pc:sldMk cId="3915361231" sldId="2146846840"/>
        </pc:sldMkLst>
      </pc:sldChg>
      <pc:sldChg chg="add del">
        <pc:chgData name="rgbodenmann@bluewin.ch" userId="c7818fdd963d1ad2" providerId="LiveId" clId="{DA4B2068-F896-42B7-8CAD-5B92F4E70548}" dt="2023-03-30T15:49:22.174" v="420"/>
        <pc:sldMkLst>
          <pc:docMk/>
          <pc:sldMk cId="3015224080" sldId="2146846842"/>
        </pc:sldMkLst>
      </pc:sldChg>
      <pc:sldChg chg="add del">
        <pc:chgData name="rgbodenmann@bluewin.ch" userId="c7818fdd963d1ad2" providerId="LiveId" clId="{DA4B2068-F896-42B7-8CAD-5B92F4E70548}" dt="2023-03-31T09:26:11.830" v="1617"/>
        <pc:sldMkLst>
          <pc:docMk/>
          <pc:sldMk cId="2532979978" sldId="2146846843"/>
        </pc:sldMkLst>
      </pc:sldChg>
      <pc:sldChg chg="add del">
        <pc:chgData name="rgbodenmann@bluewin.ch" userId="c7818fdd963d1ad2" providerId="LiveId" clId="{DA4B2068-F896-42B7-8CAD-5B92F4E70548}" dt="2023-03-31T09:26:11.830" v="1617"/>
        <pc:sldMkLst>
          <pc:docMk/>
          <pc:sldMk cId="2068149545" sldId="2146846844"/>
        </pc:sldMkLst>
      </pc:sldChg>
      <pc:sldChg chg="add del">
        <pc:chgData name="rgbodenmann@bluewin.ch" userId="c7818fdd963d1ad2" providerId="LiveId" clId="{DA4B2068-F896-42B7-8CAD-5B92F4E70548}" dt="2023-03-30T15:49:22.174" v="420"/>
        <pc:sldMkLst>
          <pc:docMk/>
          <pc:sldMk cId="3973276698" sldId="2146846845"/>
        </pc:sldMkLst>
      </pc:sldChg>
      <pc:sldChg chg="add del">
        <pc:chgData name="rgbodenmann@bluewin.ch" userId="c7818fdd963d1ad2" providerId="LiveId" clId="{DA4B2068-F896-42B7-8CAD-5B92F4E70548}" dt="2023-03-31T09:26:11.830" v="1617"/>
        <pc:sldMkLst>
          <pc:docMk/>
          <pc:sldMk cId="3077290794" sldId="2146846847"/>
        </pc:sldMkLst>
      </pc:sldChg>
      <pc:sldChg chg="modSp add del">
        <pc:chgData name="rgbodenmann@bluewin.ch" userId="c7818fdd963d1ad2" providerId="LiveId" clId="{DA4B2068-F896-42B7-8CAD-5B92F4E70548}" dt="2023-03-31T09:26:11.830" v="1617"/>
        <pc:sldMkLst>
          <pc:docMk/>
          <pc:sldMk cId="4250147517" sldId="2146846848"/>
        </pc:sldMkLst>
        <pc:spChg chg="mod">
          <ac:chgData name="rgbodenmann@bluewin.ch" userId="c7818fdd963d1ad2" providerId="LiveId" clId="{DA4B2068-F896-42B7-8CAD-5B92F4E70548}" dt="2023-03-31T09:25:00.985" v="1616"/>
          <ac:spMkLst>
            <pc:docMk/>
            <pc:sldMk cId="4250147517" sldId="2146846848"/>
            <ac:spMk id="4" creationId="{FADEAF88-56CC-511E-9393-D6DA52B30997}"/>
          </ac:spMkLst>
        </pc:spChg>
      </pc:sldChg>
      <pc:sldChg chg="modSp add del setBg">
        <pc:chgData name="rgbodenmann@bluewin.ch" userId="c7818fdd963d1ad2" providerId="LiveId" clId="{DA4B2068-F896-42B7-8CAD-5B92F4E70548}" dt="2023-03-31T09:26:11.830" v="1617"/>
        <pc:sldMkLst>
          <pc:docMk/>
          <pc:sldMk cId="2362422089" sldId="2146846849"/>
        </pc:sldMkLst>
        <pc:spChg chg="mod">
          <ac:chgData name="rgbodenmann@bluewin.ch" userId="c7818fdd963d1ad2" providerId="LiveId" clId="{DA4B2068-F896-42B7-8CAD-5B92F4E70548}" dt="2023-03-31T09:25:00.985" v="1616"/>
          <ac:spMkLst>
            <pc:docMk/>
            <pc:sldMk cId="2362422089" sldId="2146846849"/>
            <ac:spMk id="4" creationId="{440CE997-4C96-1577-F5D9-51DADD07471D}"/>
          </ac:spMkLst>
        </pc:spChg>
      </pc:sldChg>
      <pc:sldChg chg="modSp add del setBg">
        <pc:chgData name="rgbodenmann@bluewin.ch" userId="c7818fdd963d1ad2" providerId="LiveId" clId="{DA4B2068-F896-42B7-8CAD-5B92F4E70548}" dt="2023-03-31T09:26:11.830" v="1617"/>
        <pc:sldMkLst>
          <pc:docMk/>
          <pc:sldMk cId="978951506" sldId="2146846850"/>
        </pc:sldMkLst>
        <pc:spChg chg="mod">
          <ac:chgData name="rgbodenmann@bluewin.ch" userId="c7818fdd963d1ad2" providerId="LiveId" clId="{DA4B2068-F896-42B7-8CAD-5B92F4E70548}" dt="2023-03-31T09:25:00.985" v="1616"/>
          <ac:spMkLst>
            <pc:docMk/>
            <pc:sldMk cId="978951506" sldId="2146846850"/>
            <ac:spMk id="4" creationId="{95A5FA6E-9F51-5A13-47B1-6DEEDDBB46A4}"/>
          </ac:spMkLst>
        </pc:spChg>
      </pc:sldChg>
      <pc:sldChg chg="modSp add del setBg">
        <pc:chgData name="rgbodenmann@bluewin.ch" userId="c7818fdd963d1ad2" providerId="LiveId" clId="{DA4B2068-F896-42B7-8CAD-5B92F4E70548}" dt="2023-03-31T09:26:11.830" v="1617"/>
        <pc:sldMkLst>
          <pc:docMk/>
          <pc:sldMk cId="512900139" sldId="2146846851"/>
        </pc:sldMkLst>
        <pc:spChg chg="mod">
          <ac:chgData name="rgbodenmann@bluewin.ch" userId="c7818fdd963d1ad2" providerId="LiveId" clId="{DA4B2068-F896-42B7-8CAD-5B92F4E70548}" dt="2023-03-31T09:25:00.985" v="1616"/>
          <ac:spMkLst>
            <pc:docMk/>
            <pc:sldMk cId="512900139" sldId="2146846851"/>
            <ac:spMk id="4" creationId="{949C5DB0-C432-7B42-79A5-BC31336922B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>
            <a:extLst>
              <a:ext uri="{FF2B5EF4-FFF2-40B4-BE49-F238E27FC236}">
                <a16:creationId xmlns:a16="http://schemas.microsoft.com/office/drawing/2014/main" id="{7B727AE5-472D-3AB4-CC51-D9B8F64A785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340695" cy="34456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510" tIns="46255" rIns="92510" bIns="4625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30403" name="Rectangle 3">
            <a:extLst>
              <a:ext uri="{FF2B5EF4-FFF2-40B4-BE49-F238E27FC236}">
                <a16:creationId xmlns:a16="http://schemas.microsoft.com/office/drawing/2014/main" id="{6C0E7DFD-4C92-A381-0579-6BAB35FDD82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74812" y="1"/>
            <a:ext cx="4342298" cy="34456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510" tIns="46255" rIns="92510" bIns="4625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30404" name="Rectangle 4">
            <a:extLst>
              <a:ext uri="{FF2B5EF4-FFF2-40B4-BE49-F238E27FC236}">
                <a16:creationId xmlns:a16="http://schemas.microsoft.com/office/drawing/2014/main" id="{343E21F6-778B-9FDE-D485-E57CB597B5D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41985"/>
            <a:ext cx="4340695" cy="34456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510" tIns="46255" rIns="92510" bIns="4625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30405" name="Rectangle 5">
            <a:extLst>
              <a:ext uri="{FF2B5EF4-FFF2-40B4-BE49-F238E27FC236}">
                <a16:creationId xmlns:a16="http://schemas.microsoft.com/office/drawing/2014/main" id="{409ECDDA-2A8D-7768-7115-3ED737ECE77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74812" y="6541985"/>
            <a:ext cx="4342298" cy="34456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510" tIns="46255" rIns="92510" bIns="4625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655C275-9588-F641-B4CD-605B958ED70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20B57D5D-ACBC-FBA1-F7FD-EAF00C5EF35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340695" cy="34456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510" tIns="46255" rIns="92510" bIns="4625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ECD3CAE2-0FCC-EF98-9931-33EE680610B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674812" y="1"/>
            <a:ext cx="4342298" cy="34456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510" tIns="46255" rIns="92510" bIns="4625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C41ADE54-9EC7-DCC1-536A-66F1856CD6D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9300" y="517525"/>
            <a:ext cx="3440113" cy="2581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0357" name="Rectangle 5">
            <a:extLst>
              <a:ext uri="{FF2B5EF4-FFF2-40B4-BE49-F238E27FC236}">
                <a16:creationId xmlns:a16="http://schemas.microsoft.com/office/drawing/2014/main" id="{F0C5A57A-D415-22BF-6034-F8A7EB5509B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02193" y="3271797"/>
            <a:ext cx="8014329" cy="30995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510" tIns="46255" rIns="92510" bIns="462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Textmasterformate durch Klicken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100358" name="Rectangle 6">
            <a:extLst>
              <a:ext uri="{FF2B5EF4-FFF2-40B4-BE49-F238E27FC236}">
                <a16:creationId xmlns:a16="http://schemas.microsoft.com/office/drawing/2014/main" id="{0C7395FF-182F-DAA6-774C-2F96A68A50E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41985"/>
            <a:ext cx="4340695" cy="34456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510" tIns="46255" rIns="92510" bIns="4625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0359" name="Rectangle 7">
            <a:extLst>
              <a:ext uri="{FF2B5EF4-FFF2-40B4-BE49-F238E27FC236}">
                <a16:creationId xmlns:a16="http://schemas.microsoft.com/office/drawing/2014/main" id="{26DA0515-039D-E2FD-520C-D1731E9949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74812" y="6541985"/>
            <a:ext cx="4342298" cy="34456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510" tIns="46255" rIns="92510" bIns="4625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57B532B-8646-FF42-8197-C80AD8EE416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Folienbildplatzhalter 1">
            <a:extLst>
              <a:ext uri="{FF2B5EF4-FFF2-40B4-BE49-F238E27FC236}">
                <a16:creationId xmlns:a16="http://schemas.microsoft.com/office/drawing/2014/main" id="{55653C30-D3FE-2D2F-20E0-F810C3BF67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8" name="Notizenplatzhalter 2">
            <a:extLst>
              <a:ext uri="{FF2B5EF4-FFF2-40B4-BE49-F238E27FC236}">
                <a16:creationId xmlns:a16="http://schemas.microsoft.com/office/drawing/2014/main" id="{BCDC19AC-D962-9B48-BBF9-717D3B47BC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9219" name="Foliennummernplatzhalter 3">
            <a:extLst>
              <a:ext uri="{FF2B5EF4-FFF2-40B4-BE49-F238E27FC236}">
                <a16:creationId xmlns:a16="http://schemas.microsoft.com/office/drawing/2014/main" id="{1BDCD7BE-23C2-1AA7-C719-E1FFB858BA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1643" indent="-28909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6373" indent="-231275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8922" indent="-231275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3078" indent="-231275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45627" indent="-231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8177" indent="-231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70726" indent="-231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33275" indent="-231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79535F4-BD9C-5144-B797-3DC99247ECD5}" type="slidenum">
              <a:rPr lang="de-DE" altLang="de-DE" sz="1200"/>
              <a:pPr/>
              <a:t>19</a:t>
            </a:fld>
            <a:endParaRPr lang="de-DE" altLang="de-DE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54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89854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6397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37626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71273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81305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23265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48814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91640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0097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18788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41926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9">
            <a:extLst>
              <a:ext uri="{FF2B5EF4-FFF2-40B4-BE49-F238E27FC236}">
                <a16:creationId xmlns:a16="http://schemas.microsoft.com/office/drawing/2014/main" id="{52E1A7A4-0390-5086-3591-3128C6940E8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-26988"/>
            <a:ext cx="9144000" cy="6884988"/>
            <a:chOff x="0" y="-17"/>
            <a:chExt cx="5760" cy="4337"/>
          </a:xfrm>
        </p:grpSpPr>
        <p:sp>
          <p:nvSpPr>
            <p:cNvPr id="1028" name="Line 35">
              <a:extLst>
                <a:ext uri="{FF2B5EF4-FFF2-40B4-BE49-F238E27FC236}">
                  <a16:creationId xmlns:a16="http://schemas.microsoft.com/office/drawing/2014/main" id="{DB504126-DF30-5752-1A0C-CF29A5807CAF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397" y="-17"/>
              <a:ext cx="0" cy="453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9" name="Line 34">
              <a:extLst>
                <a:ext uri="{FF2B5EF4-FFF2-40B4-BE49-F238E27FC236}">
                  <a16:creationId xmlns:a16="http://schemas.microsoft.com/office/drawing/2014/main" id="{54CE909B-2089-C2AE-202D-05231FC4265E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2363" y="-17"/>
              <a:ext cx="0" cy="453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0" name="Rectangle 3">
              <a:extLst>
                <a:ext uri="{FF2B5EF4-FFF2-40B4-BE49-F238E27FC236}">
                  <a16:creationId xmlns:a16="http://schemas.microsoft.com/office/drawing/2014/main" id="{A80749C5-A7F2-BD37-A5EF-6690AADC917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de-DE" altLang="de-DE" sz="1600">
                <a:solidFill>
                  <a:srgbClr val="FF0000"/>
                </a:solidFill>
              </a:endParaRPr>
            </a:p>
          </p:txBody>
        </p:sp>
        <p:pic>
          <p:nvPicPr>
            <p:cNvPr id="1031" name="Picture 26">
              <a:extLst>
                <a:ext uri="{FF2B5EF4-FFF2-40B4-BE49-F238E27FC236}">
                  <a16:creationId xmlns:a16="http://schemas.microsoft.com/office/drawing/2014/main" id="{5E9DAD51-8539-D033-DF9B-9BF0966327B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6"/>
              <a:ext cx="33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2" name="Rectangle 30">
              <a:extLst>
                <a:ext uri="{FF2B5EF4-FFF2-40B4-BE49-F238E27FC236}">
                  <a16:creationId xmlns:a16="http://schemas.microsoft.com/office/drawing/2014/main" id="{A3B6F64E-CA09-6A15-4636-BFA6E6FE502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77" y="9"/>
              <a:ext cx="1170" cy="346"/>
            </a:xfrm>
            <a:prstGeom prst="rect">
              <a:avLst/>
            </a:prstGeom>
            <a:blipFill dpi="0" rotWithShape="1">
              <a:blip r:embed="rId14"/>
              <a:srcRect/>
              <a:stretch>
                <a:fillRect/>
              </a:stretch>
            </a:blipFill>
            <a:ln>
              <a:noFill/>
            </a:ln>
            <a:effec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de-DE" altLang="de-DE"/>
            </a:p>
          </p:txBody>
        </p:sp>
        <p:sp>
          <p:nvSpPr>
            <p:cNvPr id="1033" name="Rectangle 32">
              <a:extLst>
                <a:ext uri="{FF2B5EF4-FFF2-40B4-BE49-F238E27FC236}">
                  <a16:creationId xmlns:a16="http://schemas.microsoft.com/office/drawing/2014/main" id="{1582325C-4CE2-E06B-15C1-EC9ECD2A559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0" y="0"/>
              <a:ext cx="4082" cy="394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de-DE" altLang="de-DE"/>
            </a:p>
          </p:txBody>
        </p:sp>
        <p:sp>
          <p:nvSpPr>
            <p:cNvPr id="1034" name="Line 33">
              <a:extLst>
                <a:ext uri="{FF2B5EF4-FFF2-40B4-BE49-F238E27FC236}">
                  <a16:creationId xmlns:a16="http://schemas.microsoft.com/office/drawing/2014/main" id="{EDB4D2A9-1774-55F7-3DD2-A7506714CBC0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1338" y="0"/>
              <a:ext cx="0" cy="453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5" name="Line 36">
              <a:extLst>
                <a:ext uri="{FF2B5EF4-FFF2-40B4-BE49-F238E27FC236}">
                  <a16:creationId xmlns:a16="http://schemas.microsoft.com/office/drawing/2014/main" id="{20FC2FD9-67DA-8332-EECF-4B7830E8932A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4404" y="-13"/>
              <a:ext cx="0" cy="453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6" name="Line 38">
              <a:extLst>
                <a:ext uri="{FF2B5EF4-FFF2-40B4-BE49-F238E27FC236}">
                  <a16:creationId xmlns:a16="http://schemas.microsoft.com/office/drawing/2014/main" id="{76D49D27-E5E4-6EE6-2F20-94D5D4155450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329" y="390"/>
              <a:ext cx="0" cy="45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7" name="Line 31">
              <a:extLst>
                <a:ext uri="{FF2B5EF4-FFF2-40B4-BE49-F238E27FC236}">
                  <a16:creationId xmlns:a16="http://schemas.microsoft.com/office/drawing/2014/main" id="{8D55B97C-544E-46F9-BF78-056579569FBA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0" y="391"/>
              <a:ext cx="576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027" name="Text Box 5">
            <a:extLst>
              <a:ext uri="{FF2B5EF4-FFF2-40B4-BE49-F238E27FC236}">
                <a16:creationId xmlns:a16="http://schemas.microsoft.com/office/drawing/2014/main" id="{AE9E6932-9763-6B73-F526-3F3C247D7E20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6200000">
            <a:off x="-1751806" y="4602956"/>
            <a:ext cx="3960812" cy="46037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de-DE" dirty="0">
                <a:solidFill>
                  <a:schemeClr val="bg2"/>
                </a:solidFill>
              </a:rPr>
              <a:t>Präsidentenkonferenz 2023</a:t>
            </a:r>
            <a:endParaRPr lang="de-CH" altLang="de-DE" dirty="0">
              <a:solidFill>
                <a:schemeClr val="bg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el 1">
            <a:extLst>
              <a:ext uri="{FF2B5EF4-FFF2-40B4-BE49-F238E27FC236}">
                <a16:creationId xmlns:a16="http://schemas.microsoft.com/office/drawing/2014/main" id="{C200F475-0416-5F4A-CC57-E132814DAC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981075"/>
            <a:ext cx="7886700" cy="2620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CH" altLang="de-DE" dirty="0"/>
              <a:t>Herzlich Willkommen zur</a:t>
            </a:r>
            <a:br>
              <a:rPr lang="de-CH" altLang="de-DE" dirty="0"/>
            </a:br>
            <a:br>
              <a:rPr lang="de-CH" altLang="de-DE" dirty="0"/>
            </a:br>
            <a:r>
              <a:rPr lang="de-CH" altLang="de-DE" dirty="0"/>
              <a:t> Präsidentenkonferenz </a:t>
            </a:r>
            <a:br>
              <a:rPr lang="de-CH" altLang="de-DE" dirty="0"/>
            </a:br>
            <a:br>
              <a:rPr lang="de-CH" altLang="de-DE" dirty="0"/>
            </a:br>
            <a:r>
              <a:rPr lang="de-CH" altLang="de-DE" dirty="0"/>
              <a:t>31. März 2023</a:t>
            </a:r>
            <a:br>
              <a:rPr lang="de-CH" altLang="de-DE" dirty="0"/>
            </a:br>
            <a:endParaRPr lang="de-CH" altLang="de-D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287DFECB-29D6-49C7-8F5F-B12D012E0562}"/>
              </a:ext>
            </a:extLst>
          </p:cNvPr>
          <p:cNvSpPr txBox="1">
            <a:spLocks/>
          </p:cNvSpPr>
          <p:nvPr/>
        </p:nvSpPr>
        <p:spPr>
          <a:xfrm>
            <a:off x="1007604" y="1690688"/>
            <a:ext cx="7812868" cy="447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lIns="48000" tIns="48000" rIns="48000" bIns="4800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533"/>
              </a:spcAft>
              <a:buFont typeface="+mj-lt"/>
              <a:buAutoNum type="arabicPeriod"/>
              <a:tabLst>
                <a:tab pos="336118" algn="l"/>
              </a:tabLst>
            </a:pPr>
            <a:r>
              <a:rPr lang="de-CH" sz="2400" b="1" dirty="0"/>
              <a:t>Aufbau und Neuorganisation der Struktur +/- agil umsetzen</a:t>
            </a:r>
          </a:p>
          <a:p>
            <a:pPr>
              <a:lnSpc>
                <a:spcPct val="115000"/>
              </a:lnSpc>
              <a:spcAft>
                <a:spcPts val="533"/>
              </a:spcAft>
              <a:buFont typeface="+mj-lt"/>
              <a:buAutoNum type="arabicPeriod"/>
              <a:tabLst>
                <a:tab pos="336118" algn="l"/>
              </a:tabLst>
            </a:pPr>
            <a:r>
              <a:rPr lang="de-CH" sz="2400" b="1" dirty="0"/>
              <a:t>Regionen übergreifende Kultur aufbauen</a:t>
            </a:r>
          </a:p>
          <a:p>
            <a:pPr>
              <a:lnSpc>
                <a:spcPct val="115000"/>
              </a:lnSpc>
              <a:spcAft>
                <a:spcPts val="533"/>
              </a:spcAft>
              <a:buFont typeface="+mj-lt"/>
              <a:buAutoNum type="arabicPeriod"/>
              <a:tabLst>
                <a:tab pos="336118" algn="l"/>
              </a:tabLst>
            </a:pPr>
            <a:r>
              <a:rPr lang="de-CH" sz="2400" b="1" dirty="0"/>
              <a:t>Angepasste und agile «Professionalisierung» fördern (Qualität, Hilfsmittel, Programme) </a:t>
            </a:r>
          </a:p>
          <a:p>
            <a:pPr>
              <a:lnSpc>
                <a:spcPct val="115000"/>
              </a:lnSpc>
              <a:spcAft>
                <a:spcPts val="533"/>
              </a:spcAft>
              <a:buFont typeface="+mj-lt"/>
              <a:buAutoNum type="arabicPeriod"/>
              <a:tabLst>
                <a:tab pos="336118" algn="l"/>
              </a:tabLst>
            </a:pPr>
            <a:r>
              <a:rPr lang="de-CH" sz="2400" b="1" dirty="0"/>
              <a:t>Wir sind alle OSV</a:t>
            </a:r>
          </a:p>
          <a:p>
            <a:pPr>
              <a:lnSpc>
                <a:spcPct val="115000"/>
              </a:lnSpc>
              <a:spcAft>
                <a:spcPts val="533"/>
              </a:spcAft>
              <a:buFont typeface="+mj-lt"/>
              <a:buAutoNum type="arabicPeriod"/>
              <a:tabLst>
                <a:tab pos="336118" algn="l"/>
              </a:tabLst>
            </a:pPr>
            <a:r>
              <a:rPr lang="de-CH" sz="2400" b="1" dirty="0"/>
              <a:t>Optimale Mischung «Ehrenamt vs. Professionalisierung» anstreben</a:t>
            </a:r>
          </a:p>
          <a:p>
            <a:pPr>
              <a:lnSpc>
                <a:spcPct val="115000"/>
              </a:lnSpc>
              <a:spcAft>
                <a:spcPts val="533"/>
              </a:spcAft>
              <a:buFont typeface="+mj-lt"/>
              <a:buAutoNum type="arabicPeriod"/>
              <a:tabLst>
                <a:tab pos="336118" algn="l"/>
              </a:tabLst>
            </a:pPr>
            <a:endParaRPr lang="de-CH" sz="1200" b="1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B8B01D33-E25E-7B8F-935B-AC11CAC34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36712"/>
            <a:ext cx="7886700" cy="853976"/>
          </a:xfrm>
        </p:spPr>
        <p:txBody>
          <a:bodyPr/>
          <a:lstStyle/>
          <a:p>
            <a:r>
              <a:rPr lang="de-CH" dirty="0"/>
              <a:t>Stossrichtungen HF1</a:t>
            </a:r>
          </a:p>
        </p:txBody>
      </p:sp>
    </p:spTree>
    <p:extLst>
      <p:ext uri="{BB962C8B-B14F-4D97-AF65-F5344CB8AC3E}">
        <p14:creationId xmlns:p14="http://schemas.microsoft.com/office/powerpoint/2010/main" val="105573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42A4BBD-5679-8441-140B-346DBF902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448707"/>
            <a:ext cx="8980397" cy="396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427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EFD462FD-6124-7C77-A9A5-DD26572B1940}"/>
              </a:ext>
            </a:extLst>
          </p:cNvPr>
          <p:cNvSpPr txBox="1">
            <a:spLocks/>
          </p:cNvSpPr>
          <p:nvPr/>
        </p:nvSpPr>
        <p:spPr>
          <a:xfrm>
            <a:off x="1043607" y="1556792"/>
            <a:ext cx="7776865" cy="51125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lIns="48000" tIns="48000" rIns="48000" bIns="4800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533"/>
              </a:spcAft>
              <a:buFont typeface="+mj-lt"/>
              <a:buAutoNum type="arabicPeriod"/>
              <a:tabLst>
                <a:tab pos="336118" algn="l"/>
              </a:tabLst>
            </a:pPr>
            <a:r>
              <a:rPr lang="de-CH" sz="2400" b="1" dirty="0"/>
              <a:t>Unabhängigkeit Altkleider </a:t>
            </a:r>
          </a:p>
          <a:p>
            <a:pPr>
              <a:lnSpc>
                <a:spcPct val="115000"/>
              </a:lnSpc>
              <a:spcAft>
                <a:spcPts val="533"/>
              </a:spcAft>
              <a:buFont typeface="+mj-lt"/>
              <a:buAutoNum type="arabicPeriod"/>
              <a:tabLst>
                <a:tab pos="336118" algn="l"/>
              </a:tabLst>
            </a:pPr>
            <a:r>
              <a:rPr lang="de-CH" sz="2400" b="1" dirty="0"/>
              <a:t>Finanzielle Entlastung der Vereine (Überprüfung Mitgliederbeiträge bspw.)</a:t>
            </a:r>
          </a:p>
          <a:p>
            <a:pPr>
              <a:lnSpc>
                <a:spcPct val="115000"/>
              </a:lnSpc>
              <a:spcAft>
                <a:spcPts val="533"/>
              </a:spcAft>
              <a:buFont typeface="+mj-lt"/>
              <a:buAutoNum type="arabicPeriod"/>
              <a:tabLst>
                <a:tab pos="336118" algn="l"/>
              </a:tabLst>
            </a:pPr>
            <a:r>
              <a:rPr lang="de-CH" sz="2400" b="1" dirty="0"/>
              <a:t>Entschädigung Verband durch Kanton</a:t>
            </a:r>
          </a:p>
          <a:p>
            <a:pPr>
              <a:lnSpc>
                <a:spcPct val="115000"/>
              </a:lnSpc>
              <a:spcAft>
                <a:spcPts val="533"/>
              </a:spcAft>
              <a:buFont typeface="+mj-lt"/>
              <a:buAutoNum type="arabicPeriod"/>
              <a:tabLst>
                <a:tab pos="336118" algn="l"/>
              </a:tabLst>
            </a:pPr>
            <a:r>
              <a:rPr lang="de-CH" sz="2400" b="1" dirty="0"/>
              <a:t>Beurteilung Kapitalgrenze (Wie viel Geld braucht der Verband)</a:t>
            </a:r>
          </a:p>
          <a:p>
            <a:pPr>
              <a:lnSpc>
                <a:spcPct val="115000"/>
              </a:lnSpc>
              <a:spcAft>
                <a:spcPts val="533"/>
              </a:spcAft>
              <a:buFont typeface="+mj-lt"/>
              <a:buAutoNum type="arabicPeriod"/>
              <a:tabLst>
                <a:tab pos="336118" algn="l"/>
              </a:tabLst>
            </a:pPr>
            <a:r>
              <a:rPr lang="de-CH" sz="2400" b="1" dirty="0"/>
              <a:t>Mittelbeschaffung erweitern und evaluieren (Stiftungen, etc.)</a:t>
            </a:r>
          </a:p>
          <a:p>
            <a:pPr>
              <a:lnSpc>
                <a:spcPct val="115000"/>
              </a:lnSpc>
              <a:spcAft>
                <a:spcPts val="533"/>
              </a:spcAft>
              <a:buFont typeface="+mj-lt"/>
              <a:buAutoNum type="arabicPeriod"/>
              <a:tabLst>
                <a:tab pos="336118" algn="l"/>
              </a:tabLst>
            </a:pPr>
            <a:r>
              <a:rPr lang="de-CH" sz="2400" b="1" dirty="0"/>
              <a:t>Projekte durch externe Finanzierung sicherstellen (Stiftungen, etc.)</a:t>
            </a:r>
          </a:p>
          <a:p>
            <a:pPr>
              <a:lnSpc>
                <a:spcPct val="115000"/>
              </a:lnSpc>
              <a:spcAft>
                <a:spcPts val="533"/>
              </a:spcAft>
              <a:buFont typeface="+mj-lt"/>
              <a:buAutoNum type="arabicPeriod"/>
              <a:tabLst>
                <a:tab pos="336118" algn="l"/>
              </a:tabLst>
            </a:pPr>
            <a:endParaRPr lang="de-CH" sz="1200" b="1" dirty="0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DD80584F-246A-CFE1-E703-5B1FAA4A4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1036"/>
            <a:ext cx="7886700" cy="1009651"/>
          </a:xfrm>
        </p:spPr>
        <p:txBody>
          <a:bodyPr/>
          <a:lstStyle/>
          <a:p>
            <a:r>
              <a:rPr lang="de-CH" dirty="0"/>
              <a:t>Stossrichtungen HF2</a:t>
            </a:r>
          </a:p>
        </p:txBody>
      </p:sp>
    </p:spTree>
    <p:extLst>
      <p:ext uri="{BB962C8B-B14F-4D97-AF65-F5344CB8AC3E}">
        <p14:creationId xmlns:p14="http://schemas.microsoft.com/office/powerpoint/2010/main" val="1239068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E790631B-2CF0-F457-13D3-44D7244EF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541340"/>
            <a:ext cx="8713650" cy="377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019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9F370C62-D34E-5D95-28F3-C1BC97F4B8CE}"/>
              </a:ext>
            </a:extLst>
          </p:cNvPr>
          <p:cNvSpPr txBox="1">
            <a:spLocks/>
          </p:cNvSpPr>
          <p:nvPr/>
        </p:nvSpPr>
        <p:spPr>
          <a:xfrm>
            <a:off x="827584" y="1690688"/>
            <a:ext cx="7992888" cy="43924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lIns="48000" tIns="48000" rIns="48000" bIns="4800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533"/>
              </a:spcAft>
              <a:buFont typeface="+mj-lt"/>
              <a:buAutoNum type="arabicPeriod"/>
              <a:tabLst>
                <a:tab pos="336118" algn="l"/>
              </a:tabLst>
            </a:pPr>
            <a:r>
              <a:rPr lang="de-CH" sz="2800" b="1" dirty="0"/>
              <a:t>Anerkennung und Vereinfachung Zertifizierungen, insb. Für Quereinsteiger ermöglichen</a:t>
            </a:r>
          </a:p>
          <a:p>
            <a:pPr>
              <a:lnSpc>
                <a:spcPct val="115000"/>
              </a:lnSpc>
              <a:spcAft>
                <a:spcPts val="533"/>
              </a:spcAft>
              <a:buFont typeface="+mj-lt"/>
              <a:buAutoNum type="arabicPeriod"/>
              <a:tabLst>
                <a:tab pos="336118" algn="l"/>
              </a:tabLst>
            </a:pPr>
            <a:r>
              <a:rPr lang="de-CH" sz="2800" b="1" dirty="0"/>
              <a:t>Aufbau und </a:t>
            </a:r>
            <a:r>
              <a:rPr lang="de-CH" sz="2400" b="1" dirty="0"/>
              <a:t>Entwicklung</a:t>
            </a:r>
            <a:r>
              <a:rPr lang="de-CH" sz="2800" b="1" dirty="0"/>
              <a:t>  eines Angebotes für die Vereinsführung</a:t>
            </a:r>
          </a:p>
          <a:p>
            <a:pPr>
              <a:lnSpc>
                <a:spcPct val="115000"/>
              </a:lnSpc>
              <a:spcAft>
                <a:spcPts val="533"/>
              </a:spcAft>
              <a:buFont typeface="+mj-lt"/>
              <a:buAutoNum type="arabicPeriod"/>
              <a:tabLst>
                <a:tab pos="336118" algn="l"/>
              </a:tabLst>
            </a:pPr>
            <a:r>
              <a:rPr lang="de-CH" sz="2800" b="1" dirty="0"/>
              <a:t>Entwickeln Angebot «Helfen und Betreuen»</a:t>
            </a:r>
          </a:p>
          <a:p>
            <a:pPr>
              <a:lnSpc>
                <a:spcPct val="115000"/>
              </a:lnSpc>
              <a:spcAft>
                <a:spcPts val="533"/>
              </a:spcAft>
              <a:buFont typeface="+mj-lt"/>
              <a:buAutoNum type="arabicPeriod"/>
              <a:tabLst>
                <a:tab pos="336118" algn="l"/>
              </a:tabLst>
            </a:pPr>
            <a:r>
              <a:rPr lang="de-CH" sz="2800" b="1" dirty="0"/>
              <a:t>Entwicklung Angebot «Sanitätsdienst»</a:t>
            </a:r>
          </a:p>
          <a:p>
            <a:pPr>
              <a:lnSpc>
                <a:spcPct val="115000"/>
              </a:lnSpc>
              <a:spcAft>
                <a:spcPts val="533"/>
              </a:spcAft>
              <a:buFont typeface="+mj-lt"/>
              <a:buAutoNum type="arabicPeriod"/>
              <a:tabLst>
                <a:tab pos="336118" algn="l"/>
              </a:tabLst>
            </a:pPr>
            <a:endParaRPr lang="de-CH" sz="1200" b="1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5E7018D-B940-D08D-8E0A-C1F387725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1037"/>
            <a:ext cx="7886700" cy="1009651"/>
          </a:xfrm>
        </p:spPr>
        <p:txBody>
          <a:bodyPr/>
          <a:lstStyle/>
          <a:p>
            <a:r>
              <a:rPr lang="de-CH" dirty="0"/>
              <a:t>Stossrichtungen HF 3</a:t>
            </a:r>
          </a:p>
        </p:txBody>
      </p:sp>
    </p:spTree>
    <p:extLst>
      <p:ext uri="{BB962C8B-B14F-4D97-AF65-F5344CB8AC3E}">
        <p14:creationId xmlns:p14="http://schemas.microsoft.com/office/powerpoint/2010/main" val="3123243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6904F92-2F88-F0C2-FC4C-5876F0283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567629"/>
            <a:ext cx="8604448" cy="372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191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BA486C7E-E070-DC27-0816-9A0E614A13E9}"/>
              </a:ext>
            </a:extLst>
          </p:cNvPr>
          <p:cNvSpPr txBox="1">
            <a:spLocks/>
          </p:cNvSpPr>
          <p:nvPr/>
        </p:nvSpPr>
        <p:spPr>
          <a:xfrm>
            <a:off x="755576" y="1484784"/>
            <a:ext cx="7992888" cy="48057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lIns="48000" tIns="48000" rIns="48000" bIns="4800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533"/>
              </a:spcAft>
              <a:buFont typeface="+mj-lt"/>
              <a:buAutoNum type="arabicPeriod"/>
              <a:tabLst>
                <a:tab pos="336118" algn="l"/>
              </a:tabLst>
            </a:pPr>
            <a:r>
              <a:rPr lang="de-CH" sz="2800" b="1" dirty="0"/>
              <a:t>Bestehende Lücken schliessen (Ärztemangel, Rückzug Ambulanzen, Intervention und Betreuung, etc.)</a:t>
            </a:r>
          </a:p>
          <a:p>
            <a:pPr>
              <a:lnSpc>
                <a:spcPct val="115000"/>
              </a:lnSpc>
              <a:spcAft>
                <a:spcPts val="533"/>
              </a:spcAft>
              <a:buFont typeface="+mj-lt"/>
              <a:buAutoNum type="arabicPeriod"/>
              <a:tabLst>
                <a:tab pos="336118" algn="l"/>
              </a:tabLst>
            </a:pPr>
            <a:r>
              <a:rPr lang="de-CH" sz="2800" b="1" dirty="0"/>
              <a:t>KSD im Auftrag des Kantons </a:t>
            </a:r>
          </a:p>
          <a:p>
            <a:pPr>
              <a:lnSpc>
                <a:spcPct val="115000"/>
              </a:lnSpc>
              <a:spcAft>
                <a:spcPts val="533"/>
              </a:spcAft>
              <a:buFont typeface="+mj-lt"/>
              <a:buAutoNum type="arabicPeriod"/>
              <a:tabLst>
                <a:tab pos="336118" algn="l"/>
              </a:tabLst>
            </a:pPr>
            <a:r>
              <a:rPr lang="de-CH" sz="2800" b="1" dirty="0"/>
              <a:t>Zusammenarbeit mit Event Med, FW, ZS ausbauen</a:t>
            </a:r>
          </a:p>
          <a:p>
            <a:pPr>
              <a:lnSpc>
                <a:spcPct val="115000"/>
              </a:lnSpc>
              <a:spcAft>
                <a:spcPts val="533"/>
              </a:spcAft>
              <a:buFont typeface="+mj-lt"/>
              <a:buAutoNum type="arabicPeriod"/>
              <a:tabLst>
                <a:tab pos="336118" algn="l"/>
              </a:tabLst>
            </a:pPr>
            <a:r>
              <a:rPr lang="de-CH" sz="2800" b="1" dirty="0"/>
              <a:t>Aus- und Weiterbildungskurse für Vereinskader/Vereinsadministration (Samariter und extern) etablieren</a:t>
            </a:r>
          </a:p>
          <a:p>
            <a:pPr>
              <a:lnSpc>
                <a:spcPct val="115000"/>
              </a:lnSpc>
              <a:spcAft>
                <a:spcPts val="533"/>
              </a:spcAft>
              <a:buFont typeface="+mj-lt"/>
              <a:buAutoNum type="arabicPeriod"/>
              <a:tabLst>
                <a:tab pos="336118" algn="l"/>
              </a:tabLst>
            </a:pPr>
            <a:endParaRPr lang="de-CH" sz="1200" b="1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9E0ADD8-CC95-D206-3A66-21820B7D2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7429"/>
            <a:ext cx="7886700" cy="1123259"/>
          </a:xfrm>
        </p:spPr>
        <p:txBody>
          <a:bodyPr/>
          <a:lstStyle/>
          <a:p>
            <a:r>
              <a:rPr lang="de-CH" dirty="0"/>
              <a:t>Stossrichtungen HF 4</a:t>
            </a:r>
          </a:p>
        </p:txBody>
      </p:sp>
    </p:spTree>
    <p:extLst>
      <p:ext uri="{BB962C8B-B14F-4D97-AF65-F5344CB8AC3E}">
        <p14:creationId xmlns:p14="http://schemas.microsoft.com/office/powerpoint/2010/main" val="3538975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BB922C-D880-F857-AAC0-D1805A32A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1037"/>
            <a:ext cx="7886700" cy="1009651"/>
          </a:xfrm>
        </p:spPr>
        <p:txBody>
          <a:bodyPr/>
          <a:lstStyle/>
          <a:p>
            <a:r>
              <a:rPr lang="de-CH" dirty="0"/>
              <a:t>Nächster Schritt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767540-5C1D-EC2D-8800-A3483BF80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Ausarbeitung der Massnahmen in den verschiedenen Handlungsfeldern</a:t>
            </a:r>
          </a:p>
          <a:p>
            <a:r>
              <a:rPr lang="de-CH" dirty="0"/>
              <a:t>Mitarbeit erwünscht </a:t>
            </a:r>
          </a:p>
          <a:p>
            <a:pPr lvl="1"/>
            <a:r>
              <a:rPr lang="de-CH" dirty="0"/>
              <a:t>Melden beim Sekretariat oder bei Gaby</a:t>
            </a:r>
          </a:p>
          <a:p>
            <a:pPr lvl="1"/>
            <a:r>
              <a:rPr lang="de-CH" dirty="0"/>
              <a:t>Wir werden auch weitere Personen angehen</a:t>
            </a:r>
          </a:p>
          <a:p>
            <a:pPr lvl="1"/>
            <a:endParaRPr lang="de-CH" dirty="0"/>
          </a:p>
          <a:p>
            <a:pPr marL="457200" lvl="1" indent="0">
              <a:buNone/>
            </a:pPr>
            <a:endParaRPr lang="de-CH" dirty="0"/>
          </a:p>
        </p:txBody>
      </p:sp>
      <p:pic>
        <p:nvPicPr>
          <p:cNvPr id="5" name="Grafik 4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1652DB1B-55A7-D7BD-E713-1BA3D352FB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149080"/>
            <a:ext cx="96202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329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AF2E04-AC4E-0AC9-E73D-97F5C8A6E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1037"/>
            <a:ext cx="7886700" cy="1009651"/>
          </a:xfrm>
        </p:spPr>
        <p:txBody>
          <a:bodyPr/>
          <a:lstStyle/>
          <a:p>
            <a:r>
              <a:rPr lang="de-CH" dirty="0"/>
              <a:t>Fragen?</a:t>
            </a:r>
          </a:p>
        </p:txBody>
      </p:sp>
      <p:pic>
        <p:nvPicPr>
          <p:cNvPr id="6" name="Inhaltsplatzhalter 5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594E3E72-D610-EC76-F70B-87E5411104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752" y="2060848"/>
            <a:ext cx="2091400" cy="4351338"/>
          </a:xfrm>
        </p:spPr>
      </p:pic>
    </p:spTree>
    <p:extLst>
      <p:ext uri="{BB962C8B-B14F-4D97-AF65-F5344CB8AC3E}">
        <p14:creationId xmlns:p14="http://schemas.microsoft.com/office/powerpoint/2010/main" val="12032088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el 1">
            <a:extLst>
              <a:ext uri="{FF2B5EF4-FFF2-40B4-BE49-F238E27FC236}">
                <a16:creationId xmlns:a16="http://schemas.microsoft.com/office/drawing/2014/main" id="{F6959E93-DC5D-5058-364E-A126AAC5A6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br>
              <a:rPr lang="de-DE" altLang="de-DE"/>
            </a:br>
            <a:r>
              <a:rPr lang="de-DE" altLang="de-DE"/>
              <a:t>Jahresabschluss 2022</a:t>
            </a:r>
            <a:endParaRPr lang="de-CH" altLang="de-DE"/>
          </a:p>
        </p:txBody>
      </p:sp>
      <p:sp>
        <p:nvSpPr>
          <p:cNvPr id="8194" name="Textfeld 2">
            <a:extLst>
              <a:ext uri="{FF2B5EF4-FFF2-40B4-BE49-F238E27FC236}">
                <a16:creationId xmlns:a16="http://schemas.microsoft.com/office/drawing/2014/main" id="{B4179AF5-F54A-EE65-BEFD-2A4509009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989138"/>
            <a:ext cx="7488238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CH" altLang="de-DE" sz="2000">
                <a:solidFill>
                  <a:srgbClr val="FF0000"/>
                </a:solidFill>
              </a:rPr>
              <a:t>Eckpunkte Geschäftsergebnis</a:t>
            </a:r>
          </a:p>
          <a:p>
            <a:endParaRPr lang="de-CH" altLang="de-DE" sz="1600">
              <a:solidFill>
                <a:srgbClr val="FF0000"/>
              </a:solidFill>
            </a:endParaRPr>
          </a:p>
          <a:p>
            <a:r>
              <a:rPr lang="de-DE" altLang="de-DE" sz="1600">
                <a:solidFill>
                  <a:srgbClr val="26214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Die Jahresrechnung 2022 schloss mit einem Einnahmenüberschuss von CHF 4‘112.46 ab. Zu diesem Resultat hat im Wesentlichen der Ertrag aus Dienstleistungen (Kursabgaben) beigetragen.</a:t>
            </a:r>
          </a:p>
          <a:p>
            <a:endParaRPr lang="de-DE" altLang="de-DE" sz="1600">
              <a:solidFill>
                <a:srgbClr val="26214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  <a:p>
            <a:r>
              <a:rPr lang="de-DE" altLang="de-DE" sz="1600">
                <a:solidFill>
                  <a:srgbClr val="26214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Nachfolgend eine Auflistung der einzelnen Konten, gesplittet nach Ertrag und Aufwand.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el 1">
            <a:extLst>
              <a:ext uri="{FF2B5EF4-FFF2-40B4-BE49-F238E27FC236}">
                <a16:creationId xmlns:a16="http://schemas.microsoft.com/office/drawing/2014/main" id="{DF4FAE4F-508D-0E81-E306-AC36B62BA9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692150"/>
            <a:ext cx="754380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CH" altLang="de-DE" dirty="0"/>
              <a:t>Traktanden</a:t>
            </a:r>
          </a:p>
        </p:txBody>
      </p:sp>
      <p:sp>
        <p:nvSpPr>
          <p:cNvPr id="5122" name="Inhaltsplatzhalter 2">
            <a:extLst>
              <a:ext uri="{FF2B5EF4-FFF2-40B4-BE49-F238E27FC236}">
                <a16:creationId xmlns:a16="http://schemas.microsoft.com/office/drawing/2014/main" id="{54E6A413-AD8C-E37F-BA00-1A4E24C2CE4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55576" y="1557338"/>
            <a:ext cx="7759774" cy="5300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04000" indent="-514350">
              <a:buFont typeface="+mj-lt"/>
              <a:buAutoNum type="arabicPeriod"/>
            </a:pPr>
            <a:r>
              <a:rPr lang="de-CH" altLang="de-DE" sz="2800" dirty="0"/>
              <a:t>Begrüssung neuer Präsidentinnen und Präsidenten</a:t>
            </a:r>
          </a:p>
          <a:p>
            <a:pPr marL="504000" indent="-514350">
              <a:buFont typeface="+mj-lt"/>
              <a:buAutoNum type="arabicPeriod"/>
            </a:pPr>
            <a:r>
              <a:rPr lang="de-CH" altLang="de-DE" sz="2800" dirty="0"/>
              <a:t>Allgemeine Informationen: </a:t>
            </a:r>
          </a:p>
          <a:p>
            <a:pPr marL="504000" lvl="1" indent="0">
              <a:buNone/>
            </a:pPr>
            <a:r>
              <a:rPr lang="de-CH" altLang="de-DE" sz="2400" dirty="0"/>
              <a:t>OSV wie weiter?</a:t>
            </a:r>
          </a:p>
          <a:p>
            <a:pPr marL="514350" indent="-514350">
              <a:buFont typeface="+mj-lt"/>
              <a:buAutoNum type="arabicPeriod"/>
            </a:pPr>
            <a:r>
              <a:rPr lang="de-CH" altLang="de-DE" sz="2800" dirty="0"/>
              <a:t>Finanzen</a:t>
            </a:r>
          </a:p>
          <a:p>
            <a:pPr marL="514350" indent="-514350">
              <a:buFont typeface="+mj-lt"/>
              <a:buAutoNum type="arabicPeriod"/>
            </a:pPr>
            <a:r>
              <a:rPr lang="de-CH" altLang="de-DE" sz="2800" dirty="0"/>
              <a:t>Budget</a:t>
            </a:r>
          </a:p>
          <a:p>
            <a:pPr marL="514350" indent="-514350">
              <a:buFont typeface="+mj-lt"/>
              <a:buAutoNum type="arabicPeriod"/>
            </a:pPr>
            <a:r>
              <a:rPr lang="de-CH" altLang="de-DE" sz="2800" dirty="0"/>
              <a:t>Informationen TK</a:t>
            </a:r>
          </a:p>
          <a:p>
            <a:pPr marL="514350" indent="-514350">
              <a:buFont typeface="+mj-lt"/>
              <a:buAutoNum type="arabicPeriod"/>
            </a:pPr>
            <a:r>
              <a:rPr lang="de-CH" altLang="de-DE" sz="2800" dirty="0"/>
              <a:t>DV Ried-Brig</a:t>
            </a:r>
          </a:p>
          <a:p>
            <a:pPr marL="514350" indent="-514350">
              <a:buFont typeface="+mj-lt"/>
              <a:buAutoNum type="arabicPeriod"/>
            </a:pPr>
            <a:r>
              <a:rPr lang="de-CH" altLang="de-DE" sz="2800" dirty="0"/>
              <a:t>Anträge der Vereine</a:t>
            </a:r>
          </a:p>
          <a:p>
            <a:pPr marL="514350" indent="-514350">
              <a:buFont typeface="+mj-lt"/>
              <a:buAutoNum type="arabicPeriod"/>
            </a:pPr>
            <a:r>
              <a:rPr lang="de-CH" altLang="de-DE" sz="2800" dirty="0"/>
              <a:t>Verschiedenes</a:t>
            </a:r>
          </a:p>
          <a:p>
            <a:endParaRPr lang="de-CH" altLang="de-DE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Inhaltsplatzhalter 2">
            <a:extLst>
              <a:ext uri="{FF2B5EF4-FFF2-40B4-BE49-F238E27FC236}">
                <a16:creationId xmlns:a16="http://schemas.microsoft.com/office/drawing/2014/main" id="{C93292C2-5F23-E56D-BC27-A5453CE24B5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46125" y="908050"/>
            <a:ext cx="7861300" cy="5268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de-DE" altLang="de-DE" sz="2000">
                <a:solidFill>
                  <a:srgbClr val="FF0000"/>
                </a:solidFill>
              </a:rPr>
              <a:t>Ergebnisrechnung Detailkonten - Erträge</a:t>
            </a:r>
          </a:p>
          <a:p>
            <a:pPr marL="0" indent="0">
              <a:buFontTx/>
              <a:buNone/>
            </a:pPr>
            <a:endParaRPr lang="de-DE" altLang="de-DE" sz="2000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r>
              <a:rPr lang="de-DE" altLang="de-DE" sz="1400" b="1"/>
              <a:t>Kontogruppe 3 – Betrieblicher Ertrag aus Lieferungen und Leistungen</a:t>
            </a:r>
          </a:p>
          <a:p>
            <a:pPr marL="0" indent="0">
              <a:buFontTx/>
              <a:buNone/>
            </a:pPr>
            <a:endParaRPr lang="de-DE" altLang="de-DE" sz="1400" b="1"/>
          </a:p>
          <a:p>
            <a:pPr marL="0" indent="0">
              <a:buFontTx/>
              <a:buNone/>
            </a:pPr>
            <a:r>
              <a:rPr lang="de-DE" altLang="de-DE" sz="2000">
                <a:solidFill>
                  <a:srgbClr val="FF0000"/>
                </a:solidFill>
              </a:rPr>
              <a:t> </a:t>
            </a:r>
          </a:p>
          <a:p>
            <a:pPr marL="0" indent="0">
              <a:buFontTx/>
              <a:buNone/>
            </a:pPr>
            <a:endParaRPr lang="de-DE" altLang="de-DE" sz="2000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endParaRPr lang="de-DE" altLang="de-DE" sz="2000">
              <a:solidFill>
                <a:srgbClr val="FF0000"/>
              </a:solidFill>
            </a:endParaRPr>
          </a:p>
        </p:txBody>
      </p:sp>
      <p:graphicFrame>
        <p:nvGraphicFramePr>
          <p:cNvPr id="2" name="Tabelle 2">
            <a:extLst>
              <a:ext uri="{FF2B5EF4-FFF2-40B4-BE49-F238E27FC236}">
                <a16:creationId xmlns:a16="http://schemas.microsoft.com/office/drawing/2014/main" id="{EA8BA260-94D4-959B-B96B-7C3C535DD4E1}"/>
              </a:ext>
            </a:extLst>
          </p:cNvPr>
          <p:cNvGraphicFramePr>
            <a:graphicFrameLocks noGrp="1"/>
          </p:cNvGraphicFramePr>
          <p:nvPr/>
        </p:nvGraphicFramePr>
        <p:xfrm>
          <a:off x="746125" y="2028825"/>
          <a:ext cx="7769225" cy="192722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130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90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79"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Vereinsbeitrag KL/TL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6‘075.00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79"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Kursabgaben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14‘842.50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733"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Administrationsbeitrag Sekretariat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7‘075.00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733"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Weiterbildungskurse (inkl. *</a:t>
                      </a:r>
                      <a:r>
                        <a:rPr lang="de-DE" sz="1200" b="0" dirty="0" err="1">
                          <a:solidFill>
                            <a:schemeClr val="tx1"/>
                          </a:solidFill>
                        </a:rPr>
                        <a:t>ritzy</a:t>
                      </a: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300.00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733"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KWRO (Coeur </a:t>
                      </a:r>
                      <a:r>
                        <a:rPr lang="de-DE" sz="1200" b="0" dirty="0" err="1">
                          <a:solidFill>
                            <a:schemeClr val="tx1"/>
                          </a:solidFill>
                        </a:rPr>
                        <a:t>Valais</a:t>
                      </a: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5‘000.00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733"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Diverse Einnahmen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500.00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733"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Altkleidersammlung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12‘381.73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Inhaltsplatzhalter 2">
            <a:extLst>
              <a:ext uri="{FF2B5EF4-FFF2-40B4-BE49-F238E27FC236}">
                <a16:creationId xmlns:a16="http://schemas.microsoft.com/office/drawing/2014/main" id="{A36092D8-40F9-7039-7593-910CB7471A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46125" y="908050"/>
            <a:ext cx="7861300" cy="5268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de-DE" altLang="de-DE" sz="2000">
                <a:solidFill>
                  <a:srgbClr val="FF0000"/>
                </a:solidFill>
              </a:rPr>
              <a:t>Ergebnisrechnung Detailkonten - Aufwendungen</a:t>
            </a:r>
          </a:p>
          <a:p>
            <a:pPr marL="0" indent="0">
              <a:buFontTx/>
              <a:buNone/>
            </a:pPr>
            <a:endParaRPr lang="de-DE" altLang="de-DE" sz="2000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r>
              <a:rPr lang="de-DE" altLang="de-DE" sz="1400" b="1"/>
              <a:t>Kontogruppe 4 – Aufwand für Material, Handelswaren, Dienstleistungen und Energie</a:t>
            </a:r>
          </a:p>
          <a:p>
            <a:pPr marL="0" indent="0">
              <a:buFontTx/>
              <a:buNone/>
            </a:pPr>
            <a:endParaRPr lang="de-DE" altLang="de-DE" sz="1400" b="1"/>
          </a:p>
          <a:p>
            <a:pPr marL="0" indent="0">
              <a:buFontTx/>
              <a:buNone/>
            </a:pPr>
            <a:r>
              <a:rPr lang="de-DE" altLang="de-DE" sz="2000">
                <a:solidFill>
                  <a:srgbClr val="FF0000"/>
                </a:solidFill>
              </a:rPr>
              <a:t> </a:t>
            </a:r>
          </a:p>
          <a:p>
            <a:pPr marL="0" indent="0">
              <a:buFontTx/>
              <a:buNone/>
            </a:pPr>
            <a:endParaRPr lang="de-DE" altLang="de-DE" sz="2000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endParaRPr lang="de-DE" altLang="de-DE" sz="2000">
              <a:solidFill>
                <a:srgbClr val="FF0000"/>
              </a:solidFill>
            </a:endParaRPr>
          </a:p>
        </p:txBody>
      </p:sp>
      <p:graphicFrame>
        <p:nvGraphicFramePr>
          <p:cNvPr id="2" name="Tabelle 2">
            <a:extLst>
              <a:ext uri="{FF2B5EF4-FFF2-40B4-BE49-F238E27FC236}">
                <a16:creationId xmlns:a16="http://schemas.microsoft.com/office/drawing/2014/main" id="{CD05922C-CE68-C471-DB49-2F6B0108DA41}"/>
              </a:ext>
            </a:extLst>
          </p:cNvPr>
          <p:cNvGraphicFramePr>
            <a:graphicFrameLocks noGrp="1"/>
          </p:cNvGraphicFramePr>
          <p:nvPr/>
        </p:nvGraphicFramePr>
        <p:xfrm>
          <a:off x="746125" y="2028825"/>
          <a:ext cx="7769225" cy="165100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130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90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6"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Spesenvergütungen Vorstand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684" marB="456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3‘460.30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684" marB="456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6"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Sonstiger Aufwand Vorstand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684" marB="456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2‘522.31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684" marB="456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627"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Spesenvergütungen Technische Kommission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684" marB="456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4‘708.92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684" marB="456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627"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OVKW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684" marB="456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1‘921.90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684" marB="456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627"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Aus- und Weiterbildungskosten Instruktoren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684" marB="456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5‘880.35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684" marB="456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627"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Sonstiger Aufwand Technische Kommission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684" marB="456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438.60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684" marB="456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Inhaltsplatzhalter 2">
            <a:extLst>
              <a:ext uri="{FF2B5EF4-FFF2-40B4-BE49-F238E27FC236}">
                <a16:creationId xmlns:a16="http://schemas.microsoft.com/office/drawing/2014/main" id="{B5CE429A-2C84-6654-7CD8-1D40E52C16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46125" y="908050"/>
            <a:ext cx="7861300" cy="5268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de-DE" altLang="de-DE" sz="2000">
                <a:solidFill>
                  <a:srgbClr val="FF0000"/>
                </a:solidFill>
              </a:rPr>
              <a:t>Ergebnisrechnung Detailkonten - Aufwendungen</a:t>
            </a:r>
          </a:p>
          <a:p>
            <a:pPr marL="0" indent="0">
              <a:buFontTx/>
              <a:buNone/>
            </a:pPr>
            <a:endParaRPr lang="de-DE" altLang="de-DE" sz="2000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r>
              <a:rPr lang="de-DE" altLang="de-DE" sz="1400" b="1"/>
              <a:t>Kontogruppe 5 – Personalaufwand</a:t>
            </a:r>
          </a:p>
          <a:p>
            <a:pPr marL="0" indent="0">
              <a:buFontTx/>
              <a:buNone/>
            </a:pPr>
            <a:endParaRPr lang="de-DE" altLang="de-DE" sz="1400" b="1"/>
          </a:p>
          <a:p>
            <a:pPr marL="0" indent="0">
              <a:buFontTx/>
              <a:buNone/>
            </a:pPr>
            <a:r>
              <a:rPr lang="de-DE" altLang="de-DE" sz="2000">
                <a:solidFill>
                  <a:srgbClr val="FF0000"/>
                </a:solidFill>
              </a:rPr>
              <a:t> </a:t>
            </a:r>
          </a:p>
          <a:p>
            <a:pPr marL="0" indent="0">
              <a:buFontTx/>
              <a:buNone/>
            </a:pPr>
            <a:endParaRPr lang="de-DE" altLang="de-DE" sz="2000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endParaRPr lang="de-DE" altLang="de-DE" sz="2000">
              <a:solidFill>
                <a:srgbClr val="FF0000"/>
              </a:solidFill>
            </a:endParaRPr>
          </a:p>
        </p:txBody>
      </p:sp>
      <p:graphicFrame>
        <p:nvGraphicFramePr>
          <p:cNvPr id="2" name="Tabelle 2">
            <a:extLst>
              <a:ext uri="{FF2B5EF4-FFF2-40B4-BE49-F238E27FC236}">
                <a16:creationId xmlns:a16="http://schemas.microsoft.com/office/drawing/2014/main" id="{81FB1D9B-65F8-739C-07D8-DF8FF8099BE3}"/>
              </a:ext>
            </a:extLst>
          </p:cNvPr>
          <p:cNvGraphicFramePr>
            <a:graphicFrameLocks noGrp="1"/>
          </p:cNvGraphicFramePr>
          <p:nvPr/>
        </p:nvGraphicFramePr>
        <p:xfrm>
          <a:off x="746125" y="2028825"/>
          <a:ext cx="7769225" cy="11001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130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90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95"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Löhne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2‘400.00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95"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Sozialleistungen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393.60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774"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Spesen Sekretariat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135.20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774"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Unfallversicherung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211.50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Inhaltsplatzhalter 2">
            <a:extLst>
              <a:ext uri="{FF2B5EF4-FFF2-40B4-BE49-F238E27FC236}">
                <a16:creationId xmlns:a16="http://schemas.microsoft.com/office/drawing/2014/main" id="{0304E3D3-3279-921B-07AD-6AAA0E4618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62000" y="936625"/>
            <a:ext cx="7861300" cy="5268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de-DE" altLang="de-DE" sz="2000">
                <a:solidFill>
                  <a:srgbClr val="FF0000"/>
                </a:solidFill>
              </a:rPr>
              <a:t>Ergebnisrechnung Detailkonten - Aufwendungen</a:t>
            </a:r>
          </a:p>
          <a:p>
            <a:pPr marL="0" indent="0">
              <a:buFontTx/>
              <a:buNone/>
            </a:pPr>
            <a:endParaRPr lang="de-DE" altLang="de-DE" sz="2000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r>
              <a:rPr lang="de-DE" altLang="de-DE" sz="1400" b="1"/>
              <a:t>Kontogruppe 6 – Übriger betrieblicher Aufwand, Abschreibungen und Wertberichtungen</a:t>
            </a:r>
          </a:p>
          <a:p>
            <a:pPr marL="0" indent="0">
              <a:buFontTx/>
              <a:buNone/>
            </a:pPr>
            <a:endParaRPr lang="de-DE" altLang="de-DE" sz="1400" b="1"/>
          </a:p>
          <a:p>
            <a:pPr marL="0" indent="0">
              <a:buFontTx/>
              <a:buNone/>
            </a:pPr>
            <a:r>
              <a:rPr lang="de-DE" altLang="de-DE" sz="2000">
                <a:solidFill>
                  <a:srgbClr val="FF0000"/>
                </a:solidFill>
              </a:rPr>
              <a:t> </a:t>
            </a:r>
          </a:p>
          <a:p>
            <a:pPr marL="0" indent="0">
              <a:buFontTx/>
              <a:buNone/>
            </a:pPr>
            <a:endParaRPr lang="de-DE" altLang="de-DE" sz="2000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endParaRPr lang="de-DE" altLang="de-DE" sz="2000">
              <a:solidFill>
                <a:srgbClr val="FF0000"/>
              </a:solidFill>
            </a:endParaRPr>
          </a:p>
        </p:txBody>
      </p:sp>
      <p:graphicFrame>
        <p:nvGraphicFramePr>
          <p:cNvPr id="2" name="Tabelle 2">
            <a:extLst>
              <a:ext uri="{FF2B5EF4-FFF2-40B4-BE49-F238E27FC236}">
                <a16:creationId xmlns:a16="http://schemas.microsoft.com/office/drawing/2014/main" id="{F6281197-8B13-DDF4-2640-4B9266EB8973}"/>
              </a:ext>
            </a:extLst>
          </p:cNvPr>
          <p:cNvGraphicFramePr>
            <a:graphicFrameLocks noGrp="1"/>
          </p:cNvGraphicFramePr>
          <p:nvPr/>
        </p:nvGraphicFramePr>
        <p:xfrm>
          <a:off x="746125" y="2028825"/>
          <a:ext cx="7769225" cy="441166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130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90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92"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Jahresbeitrag SSB Mitglieder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3‘322.00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92"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Herbstkonferenz OSV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228.00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920"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Präsidentenkonferenz OSV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1‘347.20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920"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Delegiertenversammlung OSV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6‘681.55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920"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Büromiete Sekretariat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2‘600.00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920"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Verwaltungsaufwand Sekretariat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1‘800.00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920"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Medien (Aktuell)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603.10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5920"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Informatikaufwand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2‘669.25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5920"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Drucksachen, Büromaterial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308.45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5920"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Porti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193.50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5920"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Revision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107.40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5920"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Beratungsaufwand (Betreuung Vereine)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0.00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5920"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Übrige Werbe- und Repräsentationsspesen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0.00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5920"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de-CH" sz="1200" b="0" dirty="0" err="1">
                          <a:solidFill>
                            <a:schemeClr val="tx1"/>
                          </a:solidFill>
                        </a:rPr>
                        <a:t>bschreibung</a:t>
                      </a:r>
                      <a:r>
                        <a:rPr lang="de-CH" sz="1200" b="0" dirty="0">
                          <a:solidFill>
                            <a:schemeClr val="tx1"/>
                          </a:solidFill>
                        </a:rPr>
                        <a:t> Mobiliar</a:t>
                      </a:r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6.00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5920"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Bank- und Postspesen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122.65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5920"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Zinsertrag Post-/Bankkonto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0.01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Inhaltsplatzhalter 2">
            <a:extLst>
              <a:ext uri="{FF2B5EF4-FFF2-40B4-BE49-F238E27FC236}">
                <a16:creationId xmlns:a16="http://schemas.microsoft.com/office/drawing/2014/main" id="{9350710D-DDC2-6DC2-4647-F63F6C84316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46125" y="908050"/>
            <a:ext cx="7861300" cy="5268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de-DE" altLang="de-DE" sz="2000">
                <a:solidFill>
                  <a:srgbClr val="FF0000"/>
                </a:solidFill>
              </a:rPr>
              <a:t>Gesamtergebnisrechnung - Erfolgsrechnung</a:t>
            </a:r>
          </a:p>
          <a:p>
            <a:pPr marL="0" indent="0">
              <a:buFontTx/>
              <a:buNone/>
            </a:pPr>
            <a:endParaRPr lang="de-DE" altLang="de-DE" sz="2000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endParaRPr lang="de-DE" altLang="de-DE" sz="1400" b="1"/>
          </a:p>
          <a:p>
            <a:pPr marL="0" indent="0">
              <a:buFontTx/>
              <a:buNone/>
            </a:pPr>
            <a:endParaRPr lang="de-DE" altLang="de-DE" sz="1400" b="1"/>
          </a:p>
          <a:p>
            <a:pPr marL="0" indent="0">
              <a:buFontTx/>
              <a:buNone/>
            </a:pPr>
            <a:r>
              <a:rPr lang="de-DE" altLang="de-DE" sz="2000">
                <a:solidFill>
                  <a:srgbClr val="FF0000"/>
                </a:solidFill>
              </a:rPr>
              <a:t> </a:t>
            </a:r>
          </a:p>
          <a:p>
            <a:pPr marL="0" indent="0">
              <a:buFontTx/>
              <a:buNone/>
            </a:pPr>
            <a:endParaRPr lang="de-DE" altLang="de-DE" sz="2000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endParaRPr lang="de-DE" altLang="de-DE" sz="2000">
              <a:solidFill>
                <a:srgbClr val="FF0000"/>
              </a:solidFill>
            </a:endParaRPr>
          </a:p>
        </p:txBody>
      </p:sp>
      <p:pic>
        <p:nvPicPr>
          <p:cNvPr id="14338" name="Grafik 5">
            <a:extLst>
              <a:ext uri="{FF2B5EF4-FFF2-40B4-BE49-F238E27FC236}">
                <a16:creationId xmlns:a16="http://schemas.microsoft.com/office/drawing/2014/main" id="{2B8FF102-8338-6D8F-C145-C32A031D2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1428750"/>
            <a:ext cx="5176838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Inhaltsplatzhalter 2">
            <a:extLst>
              <a:ext uri="{FF2B5EF4-FFF2-40B4-BE49-F238E27FC236}">
                <a16:creationId xmlns:a16="http://schemas.microsoft.com/office/drawing/2014/main" id="{7E3D3559-93F9-C3E8-4478-50DD1DC32CB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46125" y="908050"/>
            <a:ext cx="7861300" cy="5268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de-DE" altLang="de-DE" sz="2000">
                <a:solidFill>
                  <a:srgbClr val="FF0000"/>
                </a:solidFill>
              </a:rPr>
              <a:t>Gesamtergebnisrechnung - Bilanz</a:t>
            </a:r>
          </a:p>
          <a:p>
            <a:pPr marL="0" indent="0">
              <a:buFontTx/>
              <a:buNone/>
            </a:pPr>
            <a:endParaRPr lang="de-DE" altLang="de-DE" sz="2000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endParaRPr lang="de-DE" altLang="de-DE" sz="1400" b="1"/>
          </a:p>
          <a:p>
            <a:pPr marL="0" indent="0">
              <a:buFontTx/>
              <a:buNone/>
            </a:pPr>
            <a:endParaRPr lang="de-DE" altLang="de-DE" sz="1400" b="1"/>
          </a:p>
          <a:p>
            <a:pPr marL="0" indent="0">
              <a:buFontTx/>
              <a:buNone/>
            </a:pPr>
            <a:r>
              <a:rPr lang="de-DE" altLang="de-DE" sz="2000">
                <a:solidFill>
                  <a:srgbClr val="FF0000"/>
                </a:solidFill>
              </a:rPr>
              <a:t> </a:t>
            </a:r>
          </a:p>
          <a:p>
            <a:pPr marL="0" indent="0">
              <a:buFontTx/>
              <a:buNone/>
            </a:pPr>
            <a:endParaRPr lang="de-DE" altLang="de-DE" sz="2000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endParaRPr lang="de-DE" altLang="de-DE" sz="2000">
              <a:solidFill>
                <a:srgbClr val="FF0000"/>
              </a:solidFill>
            </a:endParaRPr>
          </a:p>
        </p:txBody>
      </p:sp>
      <p:pic>
        <p:nvPicPr>
          <p:cNvPr id="15362" name="Grafik 2">
            <a:extLst>
              <a:ext uri="{FF2B5EF4-FFF2-40B4-BE49-F238E27FC236}">
                <a16:creationId xmlns:a16="http://schemas.microsoft.com/office/drawing/2014/main" id="{1C62E22D-1617-6541-4FD9-735503783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3" y="1457325"/>
            <a:ext cx="4779962" cy="276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Inhaltsplatzhalter 2">
            <a:extLst>
              <a:ext uri="{FF2B5EF4-FFF2-40B4-BE49-F238E27FC236}">
                <a16:creationId xmlns:a16="http://schemas.microsoft.com/office/drawing/2014/main" id="{4F8BE4DE-9A3C-3DE1-21AD-C69C41278B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46125" y="908050"/>
            <a:ext cx="7861300" cy="5268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de-DE" altLang="de-DE" sz="2000">
                <a:solidFill>
                  <a:srgbClr val="FF0000"/>
                </a:solidFill>
              </a:rPr>
              <a:t>Veränderung Eigenkapital</a:t>
            </a:r>
          </a:p>
          <a:p>
            <a:pPr marL="0" indent="0">
              <a:buFontTx/>
              <a:buNone/>
            </a:pPr>
            <a:endParaRPr lang="de-DE" altLang="de-DE" sz="1400" b="1"/>
          </a:p>
          <a:p>
            <a:pPr marL="0" indent="0">
              <a:buFontTx/>
              <a:buNone/>
            </a:pPr>
            <a:endParaRPr lang="de-DE" altLang="de-DE" sz="1400" b="1"/>
          </a:p>
          <a:p>
            <a:pPr marL="0" indent="0">
              <a:buFontTx/>
              <a:buNone/>
            </a:pPr>
            <a:r>
              <a:rPr lang="de-DE" altLang="de-DE" sz="2000">
                <a:solidFill>
                  <a:srgbClr val="FF0000"/>
                </a:solidFill>
              </a:rPr>
              <a:t> </a:t>
            </a:r>
          </a:p>
          <a:p>
            <a:pPr marL="0" indent="0">
              <a:buFontTx/>
              <a:buNone/>
            </a:pPr>
            <a:endParaRPr lang="de-DE" altLang="de-DE" sz="2000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endParaRPr lang="de-DE" altLang="de-DE" sz="2000">
              <a:solidFill>
                <a:srgbClr val="FF0000"/>
              </a:solidFill>
            </a:endParaRPr>
          </a:p>
        </p:txBody>
      </p:sp>
      <p:graphicFrame>
        <p:nvGraphicFramePr>
          <p:cNvPr id="3" name="Tabelle 3">
            <a:extLst>
              <a:ext uri="{FF2B5EF4-FFF2-40B4-BE49-F238E27FC236}">
                <a16:creationId xmlns:a16="http://schemas.microsoft.com/office/drawing/2014/main" id="{30ED801D-4489-448D-8058-83EAA87D2268}"/>
              </a:ext>
            </a:extLst>
          </p:cNvPr>
          <p:cNvGraphicFramePr>
            <a:graphicFrameLocks noGrp="1"/>
          </p:cNvGraphicFramePr>
          <p:nvPr/>
        </p:nvGraphicFramePr>
        <p:xfrm>
          <a:off x="827088" y="1557338"/>
          <a:ext cx="6096000" cy="1111251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608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7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417">
                <a:tc>
                  <a:txBody>
                    <a:bodyPr/>
                    <a:lstStyle/>
                    <a:p>
                      <a:r>
                        <a:rPr lang="de-DE" sz="1800" b="0" dirty="0"/>
                        <a:t>Stand 1. Januar 2022</a:t>
                      </a:r>
                      <a:endParaRPr lang="de-CH" sz="1800" b="0" dirty="0"/>
                    </a:p>
                  </a:txBody>
                  <a:tcPr marT="45668" marB="45668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b="0" dirty="0"/>
                        <a:t>158‘371.74</a:t>
                      </a:r>
                      <a:endParaRPr lang="de-CH" sz="1800" b="0" dirty="0"/>
                    </a:p>
                  </a:txBody>
                  <a:tcPr marT="45668" marB="4566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r>
                        <a:rPr lang="de-DE" sz="1800" b="1" dirty="0"/>
                        <a:t>Reingewinn</a:t>
                      </a:r>
                      <a:endParaRPr lang="de-CH" sz="1800" b="1" dirty="0"/>
                    </a:p>
                  </a:txBody>
                  <a:tcPr marT="45668" marB="45668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b="1" dirty="0"/>
                        <a:t>4‘112.46</a:t>
                      </a:r>
                      <a:endParaRPr lang="de-CH" sz="1800" b="1" dirty="0"/>
                    </a:p>
                  </a:txBody>
                  <a:tcPr marT="45668" marB="4566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r>
                        <a:rPr lang="de-DE" sz="1800" b="0" dirty="0"/>
                        <a:t>Stand 31. Dezember 2022</a:t>
                      </a:r>
                      <a:endParaRPr lang="de-CH" sz="1800" b="0" dirty="0"/>
                    </a:p>
                  </a:txBody>
                  <a:tcPr marT="45668" marB="45668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b="0" dirty="0"/>
                        <a:t>162‘484.20</a:t>
                      </a:r>
                      <a:endParaRPr lang="de-CH" sz="1800" b="0" dirty="0"/>
                    </a:p>
                  </a:txBody>
                  <a:tcPr marT="45668" marB="4566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>
            <a:extLst>
              <a:ext uri="{FF2B5EF4-FFF2-40B4-BE49-F238E27FC236}">
                <a16:creationId xmlns:a16="http://schemas.microsoft.com/office/drawing/2014/main" id="{CCDF882C-B97F-F0CB-61A3-0E59E730E6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br>
              <a:rPr lang="de-DE" altLang="de-DE"/>
            </a:br>
            <a:r>
              <a:rPr lang="de-DE" altLang="de-DE"/>
              <a:t>Budget 2023</a:t>
            </a:r>
            <a:endParaRPr lang="de-CH" altLang="de-DE"/>
          </a:p>
        </p:txBody>
      </p:sp>
      <p:sp>
        <p:nvSpPr>
          <p:cNvPr id="17410" name="Textfeld 2">
            <a:extLst>
              <a:ext uri="{FF2B5EF4-FFF2-40B4-BE49-F238E27FC236}">
                <a16:creationId xmlns:a16="http://schemas.microsoft.com/office/drawing/2014/main" id="{6FAADF57-8D66-D677-079D-862528189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989138"/>
            <a:ext cx="7488238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CH" altLang="de-DE" sz="2000">
                <a:solidFill>
                  <a:srgbClr val="FF0000"/>
                </a:solidFill>
              </a:rPr>
              <a:t>Budget</a:t>
            </a:r>
          </a:p>
          <a:p>
            <a:endParaRPr lang="de-CH" altLang="de-DE" sz="1600">
              <a:solidFill>
                <a:srgbClr val="FF0000"/>
              </a:solidFill>
            </a:endParaRPr>
          </a:p>
          <a:p>
            <a:r>
              <a:rPr lang="de-DE" altLang="de-DE" sz="1600">
                <a:solidFill>
                  <a:srgbClr val="26214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Das Budget wurde basierend auf Erfahrungswerten erstellt und wo nötig entsprechend angepasst.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Inhaltsplatzhalter 2">
            <a:extLst>
              <a:ext uri="{FF2B5EF4-FFF2-40B4-BE49-F238E27FC236}">
                <a16:creationId xmlns:a16="http://schemas.microsoft.com/office/drawing/2014/main" id="{F824560B-7B3C-1410-2761-A48599E735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46125" y="908050"/>
            <a:ext cx="7861300" cy="5268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de-DE" altLang="de-DE" sz="2000">
                <a:solidFill>
                  <a:srgbClr val="FF0000"/>
                </a:solidFill>
              </a:rPr>
              <a:t>Budgetaufstellung Detailkonten - Erträge</a:t>
            </a:r>
          </a:p>
          <a:p>
            <a:pPr marL="0" indent="0">
              <a:buFontTx/>
              <a:buNone/>
            </a:pPr>
            <a:endParaRPr lang="de-DE" altLang="de-DE" sz="2000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r>
              <a:rPr lang="de-DE" altLang="de-DE" sz="1400" b="1"/>
              <a:t>Kontogruppe 3 – Betrieblicher Ertrag aus Lieferungen und Leistungen</a:t>
            </a:r>
          </a:p>
          <a:p>
            <a:pPr marL="0" indent="0">
              <a:buFontTx/>
              <a:buNone/>
            </a:pPr>
            <a:endParaRPr lang="de-DE" altLang="de-DE" sz="1400" b="1"/>
          </a:p>
          <a:p>
            <a:pPr marL="0" indent="0">
              <a:buFontTx/>
              <a:buNone/>
            </a:pPr>
            <a:r>
              <a:rPr lang="de-DE" altLang="de-DE" sz="2000">
                <a:solidFill>
                  <a:srgbClr val="FF0000"/>
                </a:solidFill>
              </a:rPr>
              <a:t> </a:t>
            </a:r>
          </a:p>
          <a:p>
            <a:pPr marL="0" indent="0">
              <a:buFontTx/>
              <a:buNone/>
            </a:pPr>
            <a:endParaRPr lang="de-DE" altLang="de-DE" sz="2000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endParaRPr lang="de-DE" altLang="de-DE" sz="2000">
              <a:solidFill>
                <a:srgbClr val="FF0000"/>
              </a:solidFill>
            </a:endParaRPr>
          </a:p>
        </p:txBody>
      </p:sp>
      <p:graphicFrame>
        <p:nvGraphicFramePr>
          <p:cNvPr id="2" name="Tabelle 2">
            <a:extLst>
              <a:ext uri="{FF2B5EF4-FFF2-40B4-BE49-F238E27FC236}">
                <a16:creationId xmlns:a16="http://schemas.microsoft.com/office/drawing/2014/main" id="{5FE4E9CC-DBAB-680D-8476-39EBF445D410}"/>
              </a:ext>
            </a:extLst>
          </p:cNvPr>
          <p:cNvGraphicFramePr>
            <a:graphicFrameLocks noGrp="1"/>
          </p:cNvGraphicFramePr>
          <p:nvPr/>
        </p:nvGraphicFramePr>
        <p:xfrm>
          <a:off x="746125" y="2028825"/>
          <a:ext cx="7769225" cy="192722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130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90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79"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Vereinsbeitrag KL/TL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5‘475.00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79"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Kursabgaben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12‘000.00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733"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Administrationsbeitrag Sekretariat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6‘825.00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733"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Weiterbildungskurse (*</a:t>
                      </a:r>
                      <a:r>
                        <a:rPr lang="de-DE" sz="1200" b="0" dirty="0" err="1">
                          <a:solidFill>
                            <a:schemeClr val="tx1"/>
                          </a:solidFill>
                        </a:rPr>
                        <a:t>ritzy</a:t>
                      </a: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300.00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733"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KWRO (Coeur </a:t>
                      </a:r>
                      <a:r>
                        <a:rPr lang="de-DE" sz="1200" b="0" dirty="0" err="1">
                          <a:solidFill>
                            <a:schemeClr val="tx1"/>
                          </a:solidFill>
                        </a:rPr>
                        <a:t>Valais</a:t>
                      </a: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5‘000.00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733"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Diverse Einnahmen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8‘425.00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733"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Altkleidersammlung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10‘000.00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Inhaltsplatzhalter 2">
            <a:extLst>
              <a:ext uri="{FF2B5EF4-FFF2-40B4-BE49-F238E27FC236}">
                <a16:creationId xmlns:a16="http://schemas.microsoft.com/office/drawing/2014/main" id="{5FDB7098-C4C8-0AF0-6BE1-CD9500D6B3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46125" y="908050"/>
            <a:ext cx="7861300" cy="5268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de-DE" altLang="de-DE" sz="2000">
                <a:solidFill>
                  <a:srgbClr val="FF0000"/>
                </a:solidFill>
              </a:rPr>
              <a:t>Budgetaufstellung Detailkonten - Aufwendungen</a:t>
            </a:r>
          </a:p>
          <a:p>
            <a:pPr marL="0" indent="0">
              <a:buFontTx/>
              <a:buNone/>
            </a:pPr>
            <a:endParaRPr lang="de-DE" altLang="de-DE" sz="2000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r>
              <a:rPr lang="de-DE" altLang="de-DE" sz="1400" b="1"/>
              <a:t>Kontogruppe 4 – Aufwand für Material, Handelswaren, Dienstleistungen und Energie</a:t>
            </a:r>
          </a:p>
          <a:p>
            <a:pPr marL="0" indent="0">
              <a:buFontTx/>
              <a:buNone/>
            </a:pPr>
            <a:endParaRPr lang="de-DE" altLang="de-DE" sz="1400" b="1"/>
          </a:p>
          <a:p>
            <a:pPr marL="0" indent="0">
              <a:buFontTx/>
              <a:buNone/>
            </a:pPr>
            <a:r>
              <a:rPr lang="de-DE" altLang="de-DE" sz="2000">
                <a:solidFill>
                  <a:srgbClr val="FF0000"/>
                </a:solidFill>
              </a:rPr>
              <a:t> </a:t>
            </a:r>
          </a:p>
          <a:p>
            <a:pPr marL="0" indent="0">
              <a:buFontTx/>
              <a:buNone/>
            </a:pPr>
            <a:endParaRPr lang="de-DE" altLang="de-DE" sz="2000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endParaRPr lang="de-DE" altLang="de-DE" sz="2000">
              <a:solidFill>
                <a:srgbClr val="FF0000"/>
              </a:solidFill>
            </a:endParaRPr>
          </a:p>
        </p:txBody>
      </p:sp>
      <p:graphicFrame>
        <p:nvGraphicFramePr>
          <p:cNvPr id="2" name="Tabelle 2">
            <a:extLst>
              <a:ext uri="{FF2B5EF4-FFF2-40B4-BE49-F238E27FC236}">
                <a16:creationId xmlns:a16="http://schemas.microsoft.com/office/drawing/2014/main" id="{8F5C8898-B139-B3A5-7C53-BA37B1DB88EC}"/>
              </a:ext>
            </a:extLst>
          </p:cNvPr>
          <p:cNvGraphicFramePr>
            <a:graphicFrameLocks noGrp="1"/>
          </p:cNvGraphicFramePr>
          <p:nvPr/>
        </p:nvGraphicFramePr>
        <p:xfrm>
          <a:off x="746125" y="2028825"/>
          <a:ext cx="7769225" cy="165100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130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90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6"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Spesenvergütungen Vorstand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684" marB="456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5‘000.00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684" marB="456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6"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Sonstiger Aufwand Vorstand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684" marB="456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3‘000.00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684" marB="456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627"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Spesenvergütungen Technische Kommission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684" marB="456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5‘000.00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684" marB="456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627"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OVKW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684" marB="456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2‘500.00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684" marB="456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627"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Aus- und Weiterbildungskosten Instruktoren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684" marB="456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3‘500.00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684" marB="456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627"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Sonstiger Aufwand Technische Kommission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684" marB="456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1‘250.00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684" marB="456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el 1">
            <a:extLst>
              <a:ext uri="{FF2B5EF4-FFF2-40B4-BE49-F238E27FC236}">
                <a16:creationId xmlns:a16="http://schemas.microsoft.com/office/drawing/2014/main" id="{40A54BA3-C536-9DE7-2F3E-6A4C10406C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765175"/>
            <a:ext cx="7886700" cy="1223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CH" altLang="de-DE" sz="4000"/>
              <a:t>Neue Präsidentinnen und Präsidenten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27ED598-2C79-8C0A-B628-720AB1D03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50323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0" indent="0">
              <a:buFontTx/>
              <a:buNone/>
              <a:defRPr/>
            </a:pPr>
            <a:endParaRPr lang="de-CH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de-CH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defRPr/>
            </a:pPr>
            <a:r>
              <a:rPr lang="de-CH" sz="2000" dirty="0">
                <a:latin typeface="Calibri" panose="020F0502020204030204" pitchFamily="34" charset="0"/>
                <a:ea typeface="Calibri" panose="020F0502020204030204" pitchFamily="34" charset="0"/>
              </a:rPr>
              <a:t>SV </a:t>
            </a:r>
            <a:r>
              <a:rPr lang="de-CH" sz="2000" dirty="0" err="1">
                <a:latin typeface="Calibri" panose="020F0502020204030204" pitchFamily="34" charset="0"/>
                <a:ea typeface="Calibri" panose="020F0502020204030204" pitchFamily="34" charset="0"/>
              </a:rPr>
              <a:t>Bürchen</a:t>
            </a:r>
            <a:r>
              <a:rPr lang="de-CH" sz="2000" dirty="0">
                <a:latin typeface="Calibri" panose="020F0502020204030204" pitchFamily="34" charset="0"/>
                <a:ea typeface="Calibri" panose="020F0502020204030204" pitchFamily="34" charset="0"/>
              </a:rPr>
              <a:t>	Ramona Zenhäusern</a:t>
            </a:r>
          </a:p>
          <a:p>
            <a:pPr>
              <a:defRPr/>
            </a:pPr>
            <a:endParaRPr lang="de-CH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defRPr/>
            </a:pPr>
            <a:r>
              <a:rPr lang="de-CH" sz="2000" dirty="0">
                <a:latin typeface="Calibri" panose="020F0502020204030204" pitchFamily="34" charset="0"/>
                <a:ea typeface="Calibri" panose="020F0502020204030204" pitchFamily="34" charset="0"/>
              </a:rPr>
              <a:t>SV Leuk	Co-Präsidium: Eveline Goetz  (Schwegler Marlene)</a:t>
            </a:r>
          </a:p>
          <a:p>
            <a:pPr>
              <a:defRPr/>
            </a:pPr>
            <a:endParaRPr lang="de-CH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defRPr/>
            </a:pPr>
            <a:r>
              <a:rPr lang="de-CH" sz="2000" dirty="0">
                <a:latin typeface="Calibri" panose="020F0502020204030204" pitchFamily="34" charset="0"/>
                <a:ea typeface="Calibri" panose="020F0502020204030204" pitchFamily="34" charset="0"/>
              </a:rPr>
              <a:t>SV St. Niklaus	Priska Bumann (Ansprechperson)</a:t>
            </a:r>
          </a:p>
          <a:p>
            <a:pPr>
              <a:defRPr/>
            </a:pPr>
            <a:endParaRPr lang="de-CH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defRPr/>
            </a:pPr>
            <a:r>
              <a:rPr lang="de-CH" sz="2000" dirty="0">
                <a:latin typeface="Calibri" panose="020F0502020204030204" pitchFamily="34" charset="0"/>
                <a:ea typeface="Calibri" panose="020F0502020204030204" pitchFamily="34" charset="0"/>
              </a:rPr>
              <a:t>SV Steg	Beno </a:t>
            </a:r>
            <a:r>
              <a:rPr lang="de-CH" sz="2000" dirty="0" err="1">
                <a:latin typeface="Calibri" panose="020F0502020204030204" pitchFamily="34" charset="0"/>
                <a:ea typeface="Calibri" panose="020F0502020204030204" pitchFamily="34" charset="0"/>
              </a:rPr>
              <a:t>Kippel</a:t>
            </a:r>
            <a:endParaRPr lang="de-CH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de-CH" sz="18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Inhaltsplatzhalter 2">
            <a:extLst>
              <a:ext uri="{FF2B5EF4-FFF2-40B4-BE49-F238E27FC236}">
                <a16:creationId xmlns:a16="http://schemas.microsoft.com/office/drawing/2014/main" id="{C7A925C7-441C-A688-1C74-009053C8C6A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46125" y="908050"/>
            <a:ext cx="7861300" cy="5268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de-DE" altLang="de-DE" sz="2000">
                <a:solidFill>
                  <a:srgbClr val="FF0000"/>
                </a:solidFill>
              </a:rPr>
              <a:t>Budgetaufstellung Detailkonten - Aufwendungen</a:t>
            </a:r>
          </a:p>
          <a:p>
            <a:pPr marL="0" indent="0">
              <a:buFontTx/>
              <a:buNone/>
            </a:pPr>
            <a:endParaRPr lang="de-DE" altLang="de-DE" sz="2000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r>
              <a:rPr lang="de-DE" altLang="de-DE" sz="1400" b="1"/>
              <a:t>Kontogruppe 5 – Personalaufwand</a:t>
            </a:r>
          </a:p>
          <a:p>
            <a:pPr marL="0" indent="0">
              <a:buFontTx/>
              <a:buNone/>
            </a:pPr>
            <a:endParaRPr lang="de-DE" altLang="de-DE" sz="1400" b="1"/>
          </a:p>
          <a:p>
            <a:pPr marL="0" indent="0">
              <a:buFontTx/>
              <a:buNone/>
            </a:pPr>
            <a:r>
              <a:rPr lang="de-DE" altLang="de-DE" sz="2000">
                <a:solidFill>
                  <a:srgbClr val="FF0000"/>
                </a:solidFill>
              </a:rPr>
              <a:t> </a:t>
            </a:r>
          </a:p>
          <a:p>
            <a:pPr marL="0" indent="0">
              <a:buFontTx/>
              <a:buNone/>
            </a:pPr>
            <a:endParaRPr lang="de-DE" altLang="de-DE" sz="2000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endParaRPr lang="de-DE" altLang="de-DE" sz="2000">
              <a:solidFill>
                <a:srgbClr val="FF0000"/>
              </a:solidFill>
            </a:endParaRPr>
          </a:p>
        </p:txBody>
      </p:sp>
      <p:graphicFrame>
        <p:nvGraphicFramePr>
          <p:cNvPr id="2" name="Tabelle 2">
            <a:extLst>
              <a:ext uri="{FF2B5EF4-FFF2-40B4-BE49-F238E27FC236}">
                <a16:creationId xmlns:a16="http://schemas.microsoft.com/office/drawing/2014/main" id="{B33E8AFB-45F8-DF67-16E9-A00F350258F8}"/>
              </a:ext>
            </a:extLst>
          </p:cNvPr>
          <p:cNvGraphicFramePr>
            <a:graphicFrameLocks noGrp="1"/>
          </p:cNvGraphicFramePr>
          <p:nvPr/>
        </p:nvGraphicFramePr>
        <p:xfrm>
          <a:off x="746125" y="2028825"/>
          <a:ext cx="7769225" cy="11001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130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90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95"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Löhne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2‘700.00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95"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Sozialleistungen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450.00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774"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Spesen Sekretariat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200.00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774"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Unfallversicherung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211.50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Inhaltsplatzhalter 2">
            <a:extLst>
              <a:ext uri="{FF2B5EF4-FFF2-40B4-BE49-F238E27FC236}">
                <a16:creationId xmlns:a16="http://schemas.microsoft.com/office/drawing/2014/main" id="{EA6A3E87-88C8-79FC-E657-47E098FC28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46125" y="908050"/>
            <a:ext cx="7861300" cy="5268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de-DE" altLang="de-DE" sz="2000">
                <a:solidFill>
                  <a:srgbClr val="FF0000"/>
                </a:solidFill>
              </a:rPr>
              <a:t>Ergebnisrechnung Detailkonten - Aufwendungen</a:t>
            </a:r>
          </a:p>
          <a:p>
            <a:pPr marL="0" indent="0">
              <a:buFontTx/>
              <a:buNone/>
            </a:pPr>
            <a:endParaRPr lang="de-DE" altLang="de-DE" sz="2000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r>
              <a:rPr lang="de-DE" altLang="de-DE" sz="1400" b="1"/>
              <a:t>Kontogruppe 6 – Übriger betrieblicher Aufwand, Abschreibungen und Wertberichtungen</a:t>
            </a:r>
          </a:p>
          <a:p>
            <a:pPr marL="0" indent="0">
              <a:buFontTx/>
              <a:buNone/>
            </a:pPr>
            <a:endParaRPr lang="de-DE" altLang="de-DE" sz="1400" b="1"/>
          </a:p>
          <a:p>
            <a:pPr marL="0" indent="0">
              <a:buFontTx/>
              <a:buNone/>
            </a:pPr>
            <a:r>
              <a:rPr lang="de-DE" altLang="de-DE" sz="2000">
                <a:solidFill>
                  <a:srgbClr val="FF0000"/>
                </a:solidFill>
              </a:rPr>
              <a:t> </a:t>
            </a:r>
          </a:p>
          <a:p>
            <a:pPr marL="0" indent="0">
              <a:buFontTx/>
              <a:buNone/>
            </a:pPr>
            <a:endParaRPr lang="de-DE" altLang="de-DE" sz="2000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endParaRPr lang="de-DE" altLang="de-DE" sz="2000">
              <a:solidFill>
                <a:srgbClr val="FF0000"/>
              </a:solidFill>
            </a:endParaRPr>
          </a:p>
        </p:txBody>
      </p:sp>
      <p:graphicFrame>
        <p:nvGraphicFramePr>
          <p:cNvPr id="2" name="Tabelle 2">
            <a:extLst>
              <a:ext uri="{FF2B5EF4-FFF2-40B4-BE49-F238E27FC236}">
                <a16:creationId xmlns:a16="http://schemas.microsoft.com/office/drawing/2014/main" id="{4ECC9C24-7FC8-A267-67EA-5BCBAAF24013}"/>
              </a:ext>
            </a:extLst>
          </p:cNvPr>
          <p:cNvGraphicFramePr>
            <a:graphicFrameLocks noGrp="1"/>
          </p:cNvGraphicFramePr>
          <p:nvPr/>
        </p:nvGraphicFramePr>
        <p:xfrm>
          <a:off x="746125" y="2028825"/>
          <a:ext cx="7769225" cy="41322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130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90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64"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Jahresbeitrag SSB Mitglieder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3‘600.00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64"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Herbstkonferenz OSV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300.00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892"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Präsidentenkonferenz OSV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1‘500.00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892"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Delegiertenversammlung OSV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5‘000.00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892"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Büromiete Sekretariat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2‘800.00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892"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Verwaltungsaufwand Sekretariat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2‘000.00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892"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Medien (Aktuell)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700.00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5892"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Informatikaufwand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1‘650.00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5892"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Drucksachen, Büromaterial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500.00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5892"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Porti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200.00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5892"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Revision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150.00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5892"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Beratungsaufwand (Betreuung Vereine)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3‘000.00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5892"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Übrige Werbe- und Repräsentationsspesen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200.00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64"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Abschreibung Mobiliar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6.00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364"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Bank- und Postspesen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250.00</a:t>
                      </a:r>
                      <a:endParaRPr lang="de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Inhaltsplatzhalter 2">
            <a:extLst>
              <a:ext uri="{FF2B5EF4-FFF2-40B4-BE49-F238E27FC236}">
                <a16:creationId xmlns:a16="http://schemas.microsoft.com/office/drawing/2014/main" id="{682B9A66-ADF5-5CF3-DFD8-221D49F9CA1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46125" y="908050"/>
            <a:ext cx="7861300" cy="5268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de-DE" altLang="de-DE" sz="2000">
                <a:solidFill>
                  <a:srgbClr val="FF0000"/>
                </a:solidFill>
              </a:rPr>
              <a:t>Zusammenstellung</a:t>
            </a:r>
          </a:p>
          <a:p>
            <a:pPr marL="0" indent="0">
              <a:buFontTx/>
              <a:buNone/>
            </a:pPr>
            <a:endParaRPr lang="de-DE" altLang="de-DE" sz="1400" b="1"/>
          </a:p>
          <a:p>
            <a:pPr marL="0" indent="0">
              <a:buFontTx/>
              <a:buNone/>
            </a:pPr>
            <a:endParaRPr lang="de-DE" altLang="de-DE" sz="1400" b="1"/>
          </a:p>
          <a:p>
            <a:pPr marL="0" indent="0">
              <a:buFontTx/>
              <a:buNone/>
            </a:pPr>
            <a:r>
              <a:rPr lang="de-DE" altLang="de-DE" sz="2000">
                <a:solidFill>
                  <a:srgbClr val="FF0000"/>
                </a:solidFill>
              </a:rPr>
              <a:t> </a:t>
            </a:r>
          </a:p>
          <a:p>
            <a:pPr marL="0" indent="0">
              <a:buFontTx/>
              <a:buNone/>
            </a:pPr>
            <a:endParaRPr lang="de-DE" altLang="de-DE" sz="2000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endParaRPr lang="de-DE" altLang="de-DE" sz="2000">
              <a:solidFill>
                <a:srgbClr val="FF0000"/>
              </a:solidFill>
            </a:endParaRPr>
          </a:p>
        </p:txBody>
      </p:sp>
      <p:graphicFrame>
        <p:nvGraphicFramePr>
          <p:cNvPr id="3" name="Tabelle 3">
            <a:extLst>
              <a:ext uri="{FF2B5EF4-FFF2-40B4-BE49-F238E27FC236}">
                <a16:creationId xmlns:a16="http://schemas.microsoft.com/office/drawing/2014/main" id="{C5B25D60-19B3-A482-1C64-97DDAE77E082}"/>
              </a:ext>
            </a:extLst>
          </p:cNvPr>
          <p:cNvGraphicFramePr>
            <a:graphicFrameLocks noGrp="1"/>
          </p:cNvGraphicFramePr>
          <p:nvPr/>
        </p:nvGraphicFramePr>
        <p:xfrm>
          <a:off x="827088" y="1557338"/>
          <a:ext cx="6096000" cy="1111251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608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7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417">
                <a:tc>
                  <a:txBody>
                    <a:bodyPr/>
                    <a:lstStyle/>
                    <a:p>
                      <a:r>
                        <a:rPr lang="de-DE" sz="1800" b="0" dirty="0"/>
                        <a:t>Total Betriebsertrag</a:t>
                      </a:r>
                      <a:endParaRPr lang="de-CH" sz="1800" b="0" dirty="0"/>
                    </a:p>
                  </a:txBody>
                  <a:tcPr marT="45668" marB="45668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b="0" dirty="0"/>
                        <a:t>48‘025.00</a:t>
                      </a:r>
                      <a:endParaRPr lang="de-CH" sz="1800" b="0" dirty="0"/>
                    </a:p>
                  </a:txBody>
                  <a:tcPr marT="45668" marB="4566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r>
                        <a:rPr lang="de-DE" sz="1800" b="0" dirty="0"/>
                        <a:t>Total Betriebsaufwand</a:t>
                      </a:r>
                      <a:endParaRPr lang="de-CH" sz="1800" b="0" dirty="0"/>
                    </a:p>
                  </a:txBody>
                  <a:tcPr marT="45668" marB="45668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b="0" dirty="0"/>
                        <a:t>45‘667.50</a:t>
                      </a:r>
                      <a:endParaRPr lang="de-CH" sz="1800" b="0" dirty="0"/>
                    </a:p>
                  </a:txBody>
                  <a:tcPr marT="45668" marB="4566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r>
                        <a:rPr lang="de-DE" sz="1800" b="1" dirty="0"/>
                        <a:t>Gewinn</a:t>
                      </a:r>
                      <a:endParaRPr lang="de-CH" sz="1800" b="1" dirty="0"/>
                    </a:p>
                  </a:txBody>
                  <a:tcPr marT="45668" marB="456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b="1" dirty="0"/>
                        <a:t>2‘357.50</a:t>
                      </a:r>
                      <a:endParaRPr lang="de-CH" sz="1800" b="1" dirty="0"/>
                    </a:p>
                  </a:txBody>
                  <a:tcPr marT="45668" marB="45668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0DEA7B-FDEC-B9FA-CE0D-9E0F232C2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60848"/>
            <a:ext cx="7886700" cy="1944216"/>
          </a:xfrm>
        </p:spPr>
        <p:txBody>
          <a:bodyPr/>
          <a:lstStyle/>
          <a:p>
            <a:br>
              <a:rPr lang="de-CH" dirty="0"/>
            </a:br>
            <a:r>
              <a:rPr lang="de-CH" dirty="0"/>
              <a:t>Fragen?</a:t>
            </a:r>
          </a:p>
        </p:txBody>
      </p:sp>
    </p:spTree>
    <p:extLst>
      <p:ext uri="{BB962C8B-B14F-4D97-AF65-F5344CB8AC3E}">
        <p14:creationId xmlns:p14="http://schemas.microsoft.com/office/powerpoint/2010/main" val="8673251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el 1">
            <a:extLst>
              <a:ext uri="{FF2B5EF4-FFF2-40B4-BE49-F238E27FC236}">
                <a16:creationId xmlns:a16="http://schemas.microsoft.com/office/drawing/2014/main" id="{FC279BA3-0919-AF98-5EDE-8CCA528127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692150"/>
            <a:ext cx="7886700" cy="998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CH" altLang="de-DE"/>
              <a:t>Infos TK</a:t>
            </a:r>
            <a:br>
              <a:rPr lang="de-CH" altLang="de-DE"/>
            </a:br>
            <a:br>
              <a:rPr lang="de-CH" altLang="de-DE"/>
            </a:br>
            <a:r>
              <a:rPr lang="de-CH" altLang="de-DE"/>
              <a:t>Ursula</a:t>
            </a:r>
          </a:p>
        </p:txBody>
      </p:sp>
      <p:pic>
        <p:nvPicPr>
          <p:cNvPr id="29698" name="Picture 4" descr="1.000+ kostenlose Weiße Männchen und Männchen-Bilder - Pixabay">
            <a:extLst>
              <a:ext uri="{FF2B5EF4-FFF2-40B4-BE49-F238E27FC236}">
                <a16:creationId xmlns:a16="http://schemas.microsoft.com/office/drawing/2014/main" id="{1E253BB8-244B-0451-FF1B-3B8304C75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617788"/>
            <a:ext cx="3313112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>
            <a:extLst>
              <a:ext uri="{FF2B5EF4-FFF2-40B4-BE49-F238E27FC236}">
                <a16:creationId xmlns:a16="http://schemas.microsoft.com/office/drawing/2014/main" id="{6E7AAC4D-03FB-904D-D971-DDA017A328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681037"/>
            <a:ext cx="7886700" cy="10096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/>
              <a:t>Projekt Schulen Oberstufe</a:t>
            </a:r>
          </a:p>
        </p:txBody>
      </p:sp>
      <p:sp>
        <p:nvSpPr>
          <p:cNvPr id="38914" name="Inhaltsplatzhalter 2">
            <a:extLst>
              <a:ext uri="{FF2B5EF4-FFF2-40B4-BE49-F238E27FC236}">
                <a16:creationId xmlns:a16="http://schemas.microsoft.com/office/drawing/2014/main" id="{0725F379-0A41-2177-7FE2-4F420E46E74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/>
              <a:t>Projekt läuft in Siders-DE und Naters mit 6 Klassen im 2023</a:t>
            </a:r>
          </a:p>
          <a:p>
            <a:r>
              <a:rPr lang="de-DE" altLang="de-DE"/>
              <a:t>Bei Annahme Kanton wird der 2h Kurs für alle Schüler obligatorisch ab 2024</a:t>
            </a:r>
          </a:p>
          <a:p>
            <a:r>
              <a:rPr lang="de-DE" altLang="de-DE"/>
              <a:t>Zusammenarbeit mit dem Unterwalliser Verband</a:t>
            </a:r>
          </a:p>
          <a:p>
            <a:r>
              <a:rPr lang="de-DE" altLang="de-DE"/>
              <a:t>Zusammenarbeit mit lokalen Lehrern der OS Zentren erwünscht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el 1">
            <a:extLst>
              <a:ext uri="{FF2B5EF4-FFF2-40B4-BE49-F238E27FC236}">
                <a16:creationId xmlns:a16="http://schemas.microsoft.com/office/drawing/2014/main" id="{C23C9D63-4351-E328-27E6-26EB85E6F8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692695"/>
            <a:ext cx="7886700" cy="65985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3600" dirty="0"/>
              <a:t>Neue Ausbildungen ab Sommer 23</a:t>
            </a:r>
          </a:p>
        </p:txBody>
      </p:sp>
      <p:pic>
        <p:nvPicPr>
          <p:cNvPr id="30723" name="Picture 1" descr="page2image1969408">
            <a:extLst>
              <a:ext uri="{FF2B5EF4-FFF2-40B4-BE49-F238E27FC236}">
                <a16:creationId xmlns:a16="http://schemas.microsoft.com/office/drawing/2014/main" id="{586E0643-DE48-7A03-7D96-138210B20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682750"/>
            <a:ext cx="11620500" cy="3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2" descr="page2image1969616">
            <a:extLst>
              <a:ext uri="{FF2B5EF4-FFF2-40B4-BE49-F238E27FC236}">
                <a16:creationId xmlns:a16="http://schemas.microsoft.com/office/drawing/2014/main" id="{697D5D04-1B8F-8AB5-E511-12F82EFA7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682750"/>
            <a:ext cx="8267700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3" descr="page2image1969824">
            <a:extLst>
              <a:ext uri="{FF2B5EF4-FFF2-40B4-BE49-F238E27FC236}">
                <a16:creationId xmlns:a16="http://schemas.microsoft.com/office/drawing/2014/main" id="{104C991B-636B-E037-6779-2242C949A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682750"/>
            <a:ext cx="17526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el 1">
            <a:extLst>
              <a:ext uri="{FF2B5EF4-FFF2-40B4-BE49-F238E27FC236}">
                <a16:creationId xmlns:a16="http://schemas.microsoft.com/office/drawing/2014/main" id="{6A9260AB-64D6-B3E9-414B-19E4991E40F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de-DE" altLang="de-DE" sz="4400"/>
              <a:t>Delegiertenversammlung</a:t>
            </a:r>
            <a:br>
              <a:rPr lang="de-DE" altLang="de-DE" sz="4400"/>
            </a:br>
            <a:br>
              <a:rPr lang="de-DE" altLang="de-DE" sz="4400"/>
            </a:br>
            <a:r>
              <a:rPr lang="de-DE" altLang="de-DE" sz="4400"/>
              <a:t>29. April 2023</a:t>
            </a:r>
            <a:endParaRPr lang="de-CH" altLang="de-DE" sz="4400"/>
          </a:p>
        </p:txBody>
      </p:sp>
      <p:sp>
        <p:nvSpPr>
          <p:cNvPr id="23554" name="Untertitel 2">
            <a:extLst>
              <a:ext uri="{FF2B5EF4-FFF2-40B4-BE49-F238E27FC236}">
                <a16:creationId xmlns:a16="http://schemas.microsoft.com/office/drawing/2014/main" id="{5D879F4D-5143-7E40-8124-8D4F4438F69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  <a:p>
            <a:r>
              <a:rPr lang="de-DE" altLang="de-DE" sz="4400"/>
              <a:t>in Ried-Brig</a:t>
            </a:r>
            <a:endParaRPr lang="de-CH" altLang="de-DE" sz="44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Grafik 2">
            <a:extLst>
              <a:ext uri="{FF2B5EF4-FFF2-40B4-BE49-F238E27FC236}">
                <a16:creationId xmlns:a16="http://schemas.microsoft.com/office/drawing/2014/main" id="{84FFCDFF-2591-88A3-B485-D9694CE3B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747713"/>
            <a:ext cx="4752975" cy="578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Grafik 2">
            <a:extLst>
              <a:ext uri="{FF2B5EF4-FFF2-40B4-BE49-F238E27FC236}">
                <a16:creationId xmlns:a16="http://schemas.microsoft.com/office/drawing/2014/main" id="{F478B75B-AB09-1342-54EF-930B40D47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38" b="22511"/>
          <a:stretch>
            <a:fillRect/>
          </a:stretch>
        </p:blipFill>
        <p:spPr bwMode="auto">
          <a:xfrm>
            <a:off x="790575" y="889000"/>
            <a:ext cx="3722688" cy="484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1AC5EFB4-FC58-7279-79F4-B48E37A00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39" b="22707"/>
          <a:stretch>
            <a:fillRect/>
          </a:stretch>
        </p:blipFill>
        <p:spPr bwMode="auto">
          <a:xfrm>
            <a:off x="4967288" y="889000"/>
            <a:ext cx="3398837" cy="484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el 1">
            <a:extLst>
              <a:ext uri="{FF2B5EF4-FFF2-40B4-BE49-F238E27FC236}">
                <a16:creationId xmlns:a16="http://schemas.microsoft.com/office/drawing/2014/main" id="{89C9048C-D5E7-D3CF-0393-A4037F6A08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620713"/>
            <a:ext cx="7886700" cy="1069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CH" altLang="de-DE" dirty="0"/>
              <a:t>OSV  wie weiter?</a:t>
            </a:r>
          </a:p>
        </p:txBody>
      </p:sp>
      <p:sp>
        <p:nvSpPr>
          <p:cNvPr id="7170" name="Inhaltsplatzhalter 2">
            <a:extLst>
              <a:ext uri="{FF2B5EF4-FFF2-40B4-BE49-F238E27FC236}">
                <a16:creationId xmlns:a16="http://schemas.microsoft.com/office/drawing/2014/main" id="{1378F725-4348-E076-FE43-3BB3F8E43F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28650" y="1825625"/>
            <a:ext cx="7886700" cy="5032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de-DE" altLang="de-DE" dirty="0"/>
              <a:t>Aktueller Stand der Dinge: </a:t>
            </a:r>
          </a:p>
          <a:p>
            <a:endParaRPr lang="de-DE" altLang="de-DE" dirty="0"/>
          </a:p>
          <a:p>
            <a:r>
              <a:rPr lang="de-DE" altLang="de-DE" dirty="0"/>
              <a:t>Kick-off 02.02.2023</a:t>
            </a:r>
          </a:p>
          <a:p>
            <a:r>
              <a:rPr lang="de-DE" altLang="de-DE" dirty="0"/>
              <a:t>Workshop 27.03.2023</a:t>
            </a:r>
          </a:p>
          <a:p>
            <a:endParaRPr lang="de-DE" altLang="de-DE" dirty="0"/>
          </a:p>
          <a:p>
            <a:r>
              <a:rPr lang="de-DE" altLang="de-DE" dirty="0"/>
              <a:t>14 Personen arbeiten mit</a:t>
            </a:r>
          </a:p>
          <a:p>
            <a:r>
              <a:rPr lang="de-DE" altLang="de-DE" b="1" dirty="0"/>
              <a:t>Danke an alle Beteiligten!</a:t>
            </a:r>
          </a:p>
        </p:txBody>
      </p:sp>
      <p:pic>
        <p:nvPicPr>
          <p:cNvPr id="3" name="Grafik 2" descr="Ein Bild, das Pfeil enthält.&#10;&#10;Automatisch generierte Beschreibung">
            <a:extLst>
              <a:ext uri="{FF2B5EF4-FFF2-40B4-BE49-F238E27FC236}">
                <a16:creationId xmlns:a16="http://schemas.microsoft.com/office/drawing/2014/main" id="{4C830FE3-7FE5-7B8B-2540-5458D5118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947481"/>
            <a:ext cx="2025571" cy="2417068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Grafik 2">
            <a:extLst>
              <a:ext uri="{FF2B5EF4-FFF2-40B4-BE49-F238E27FC236}">
                <a16:creationId xmlns:a16="http://schemas.microsoft.com/office/drawing/2014/main" id="{D2FD6FA4-4386-B71F-1940-267D70007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1406525"/>
            <a:ext cx="3051175" cy="420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Grafik 6">
            <a:extLst>
              <a:ext uri="{FF2B5EF4-FFF2-40B4-BE49-F238E27FC236}">
                <a16:creationId xmlns:a16="http://schemas.microsoft.com/office/drawing/2014/main" id="{2829970C-7DF4-F670-7A4C-FAB12FB0B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88" y="1822450"/>
            <a:ext cx="2757487" cy="357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el 1">
            <a:extLst>
              <a:ext uri="{FF2B5EF4-FFF2-40B4-BE49-F238E27FC236}">
                <a16:creationId xmlns:a16="http://schemas.microsoft.com/office/drawing/2014/main" id="{CF8704D5-7266-0EC3-6557-00A37B04E2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1125538"/>
            <a:ext cx="7886700" cy="9350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CH" altLang="de-DE" dirty="0"/>
              <a:t>Anträge der Vereine</a:t>
            </a:r>
            <a:br>
              <a:rPr lang="de-CH" altLang="de-DE" dirty="0"/>
            </a:br>
            <a:br>
              <a:rPr lang="de-CH" altLang="de-DE" dirty="0"/>
            </a:br>
            <a:br>
              <a:rPr lang="de-CH" altLang="de-DE" dirty="0"/>
            </a:br>
            <a:r>
              <a:rPr lang="de-CH" altLang="de-DE" dirty="0"/>
              <a:t>sind keine eingegangen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el 1">
            <a:extLst>
              <a:ext uri="{FF2B5EF4-FFF2-40B4-BE49-F238E27FC236}">
                <a16:creationId xmlns:a16="http://schemas.microsoft.com/office/drawing/2014/main" id="{74A8F971-AA4C-EB90-EE0F-50DE3D8007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1773238"/>
            <a:ext cx="7886700" cy="719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CH" altLang="de-DE" dirty="0"/>
              <a:t>Verschiedenes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FB5DD5-7328-8D42-B358-F970E5BCD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1037"/>
            <a:ext cx="7886700" cy="1009651"/>
          </a:xfrm>
        </p:spPr>
        <p:txBody>
          <a:bodyPr/>
          <a:lstStyle/>
          <a:p>
            <a:r>
              <a:rPr lang="de-CH" dirty="0"/>
              <a:t>Statutenänderung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461B1B-20C2-3E8A-7FBD-22899701C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Alle Vereine passen die Statuten an</a:t>
            </a:r>
          </a:p>
          <a:p>
            <a:r>
              <a:rPr lang="de-CH" b="1" dirty="0"/>
              <a:t>Die Statuten müssen vom OSV </a:t>
            </a:r>
            <a:r>
              <a:rPr lang="de-CH" b="1"/>
              <a:t>bewilligt werden !</a:t>
            </a:r>
            <a:endParaRPr lang="de-CH" b="1" dirty="0"/>
          </a:p>
          <a:p>
            <a:r>
              <a:rPr lang="de-CH" dirty="0"/>
              <a:t>Statutenänderungen werden an der GV traktandiert und abgestimmt</a:t>
            </a:r>
          </a:p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381675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el 1">
            <a:extLst>
              <a:ext uri="{FF2B5EF4-FFF2-40B4-BE49-F238E27FC236}">
                <a16:creationId xmlns:a16="http://schemas.microsoft.com/office/drawing/2014/main" id="{FDAA8C6C-1F7D-6C24-1C91-4542851FE0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681037"/>
            <a:ext cx="7886700" cy="10096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CH" altLang="de-DE" dirty="0"/>
              <a:t>Vorgehen Schritt 1:</a:t>
            </a:r>
            <a:br>
              <a:rPr lang="de-CH" altLang="de-DE" dirty="0"/>
            </a:br>
            <a:br>
              <a:rPr lang="de-CH" altLang="de-DE" dirty="0"/>
            </a:br>
            <a:endParaRPr lang="de-CH" altLang="de-DE"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B12CDDB-4C92-94E0-FAB3-1EAFBABA7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Vorlage von Samariter Schweiz nehmen</a:t>
            </a:r>
          </a:p>
          <a:p>
            <a:pPr marL="0" indent="0">
              <a:buNone/>
            </a:pPr>
            <a:r>
              <a:rPr lang="de-CH" sz="2000" dirty="0">
                <a:sym typeface="Wingdings" panose="05000000000000000000" pitchFamily="2" charset="2"/>
              </a:rPr>
              <a:t>	</a:t>
            </a:r>
            <a:r>
              <a:rPr lang="de-CH" sz="2000" dirty="0"/>
              <a:t>In Abklärung: Vorlage ohne Jugend</a:t>
            </a:r>
          </a:p>
          <a:p>
            <a:r>
              <a:rPr lang="de-CH" dirty="0"/>
              <a:t>Darin die Anpassungen vornehmen </a:t>
            </a:r>
          </a:p>
          <a:p>
            <a:pPr marL="457200" lvl="1" indent="0">
              <a:buNone/>
            </a:pPr>
            <a:r>
              <a:rPr lang="de-CH" sz="2000" dirty="0">
                <a:solidFill>
                  <a:schemeClr val="accent1"/>
                </a:solidFill>
                <a:sym typeface="Wingdings" panose="05000000000000000000" pitchFamily="2" charset="2"/>
              </a:rPr>
              <a:t>	</a:t>
            </a:r>
            <a:r>
              <a:rPr lang="de-CH" sz="2000" dirty="0">
                <a:highlight>
                  <a:srgbClr val="FFFF00"/>
                </a:highlight>
                <a:sym typeface="Wingdings" panose="05000000000000000000" pitchFamily="2" charset="2"/>
              </a:rPr>
              <a:t>Änderungen farblich kennzeichnen</a:t>
            </a:r>
            <a:endParaRPr lang="de-CH" sz="2000" dirty="0">
              <a:highlight>
                <a:srgbClr val="FFFF00"/>
              </a:highlight>
            </a:endParaRPr>
          </a:p>
          <a:p>
            <a:r>
              <a:rPr lang="de-CH" dirty="0">
                <a:solidFill>
                  <a:srgbClr val="FF0000"/>
                </a:solidFill>
              </a:rPr>
              <a:t>Entwurf an das OSV Sekretariat senden</a:t>
            </a:r>
          </a:p>
          <a:p>
            <a:r>
              <a:rPr lang="de-CH" dirty="0"/>
              <a:t>Kontrolle und Feedback durch Sekretariat</a:t>
            </a:r>
          </a:p>
          <a:p>
            <a:r>
              <a:rPr lang="de-CH" dirty="0"/>
              <a:t>Bereinigung der Statuten (Entwurf für GV erstellen)</a:t>
            </a:r>
          </a:p>
          <a:p>
            <a:endParaRPr lang="de-CH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el 1">
            <a:extLst>
              <a:ext uri="{FF2B5EF4-FFF2-40B4-BE49-F238E27FC236}">
                <a16:creationId xmlns:a16="http://schemas.microsoft.com/office/drawing/2014/main" id="{FDAA8C6C-1F7D-6C24-1C91-4542851FE0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681037"/>
            <a:ext cx="7886700" cy="10096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CH" altLang="de-DE" dirty="0"/>
              <a:t>Vorgehen Schritt 2:</a:t>
            </a:r>
            <a:br>
              <a:rPr lang="de-CH" altLang="de-DE" dirty="0"/>
            </a:br>
            <a:br>
              <a:rPr lang="de-CH" altLang="de-DE" dirty="0"/>
            </a:br>
            <a:endParaRPr lang="de-CH" altLang="de-DE"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B12CDDB-4C92-94E0-FAB3-1EAFBABA7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Statutenänderung für GV traktandieren</a:t>
            </a:r>
          </a:p>
          <a:p>
            <a:r>
              <a:rPr lang="de-CH" dirty="0"/>
              <a:t>Entwurf an alle Mitglieder senden oder zur Ansicht freischalten</a:t>
            </a:r>
          </a:p>
          <a:p>
            <a:r>
              <a:rPr lang="de-CH" dirty="0"/>
              <a:t>Abstimmung an der GV</a:t>
            </a:r>
          </a:p>
          <a:p>
            <a:r>
              <a:rPr lang="de-CH" dirty="0"/>
              <a:t>Definitive und angenommene Version </a:t>
            </a:r>
            <a:r>
              <a:rPr lang="de-CH" b="1" dirty="0"/>
              <a:t>unterzeichnet</a:t>
            </a:r>
            <a:r>
              <a:rPr lang="de-CH" dirty="0"/>
              <a:t> an den OSV (Sekretariat) senden</a:t>
            </a:r>
          </a:p>
        </p:txBody>
      </p:sp>
    </p:spTree>
    <p:extLst>
      <p:ext uri="{BB962C8B-B14F-4D97-AF65-F5344CB8AC3E}">
        <p14:creationId xmlns:p14="http://schemas.microsoft.com/office/powerpoint/2010/main" val="26386392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el 1">
            <a:extLst>
              <a:ext uri="{FF2B5EF4-FFF2-40B4-BE49-F238E27FC236}">
                <a16:creationId xmlns:a16="http://schemas.microsoft.com/office/drawing/2014/main" id="{FDAA8C6C-1F7D-6C24-1C91-4542851FE0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681037"/>
            <a:ext cx="7886700" cy="10096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CH" altLang="de-DE" dirty="0"/>
              <a:t>Vorgehen Schritt 3:</a:t>
            </a:r>
            <a:br>
              <a:rPr lang="de-CH" altLang="de-DE" dirty="0"/>
            </a:br>
            <a:br>
              <a:rPr lang="de-CH" altLang="de-DE" dirty="0"/>
            </a:br>
            <a:endParaRPr lang="de-CH" altLang="de-DE"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B12CDDB-4C92-94E0-FAB3-1EAFBABA7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Der OSV unterzeichnet die definitive Version und schickt diese an den Verein zurück</a:t>
            </a:r>
          </a:p>
          <a:p>
            <a:r>
              <a:rPr lang="de-CH" dirty="0"/>
              <a:t>Der OSV archiviert ein Exemplar</a:t>
            </a:r>
          </a:p>
          <a:p>
            <a:r>
              <a:rPr lang="de-CH" dirty="0"/>
              <a:t>Der Verein archiviert ein Exemplar</a:t>
            </a:r>
          </a:p>
        </p:txBody>
      </p:sp>
    </p:spTree>
    <p:extLst>
      <p:ext uri="{BB962C8B-B14F-4D97-AF65-F5344CB8AC3E}">
        <p14:creationId xmlns:p14="http://schemas.microsoft.com/office/powerpoint/2010/main" val="3139321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7FDE0E8C-2469-F8AD-C6AD-2C29DEE20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2276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2770" name="Rectangle 4">
            <a:extLst>
              <a:ext uri="{FF2B5EF4-FFF2-40B4-BE49-F238E27FC236}">
                <a16:creationId xmlns:a16="http://schemas.microsoft.com/office/drawing/2014/main" id="{54EF0940-BFCC-23DD-6FB7-28023F136A7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28650" y="3840163"/>
            <a:ext cx="6059488" cy="4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2771" name="Titel 1">
            <a:extLst>
              <a:ext uri="{FF2B5EF4-FFF2-40B4-BE49-F238E27FC236}">
                <a16:creationId xmlns:a16="http://schemas.microsoft.com/office/drawing/2014/main" id="{5B52DB55-CC0A-5256-502A-0FC45A452C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850900"/>
            <a:ext cx="7886700" cy="849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CH" altLang="de-DE" dirty="0"/>
              <a:t>Neuer Instruktor</a:t>
            </a:r>
            <a:br>
              <a:rPr lang="de-CH" altLang="de-DE" dirty="0"/>
            </a:br>
            <a:br>
              <a:rPr lang="de-CH" altLang="de-DE" dirty="0"/>
            </a:br>
            <a:r>
              <a:rPr lang="de-CH" altLang="de-DE" dirty="0"/>
              <a:t>	</a:t>
            </a:r>
            <a:br>
              <a:rPr lang="de-CH" altLang="de-DE" dirty="0"/>
            </a:br>
            <a:br>
              <a:rPr lang="de-CH" altLang="de-DE" dirty="0"/>
            </a:br>
            <a:br>
              <a:rPr lang="de-CH" altLang="de-DE" dirty="0"/>
            </a:br>
            <a:br>
              <a:rPr lang="de-CH" altLang="de-DE" dirty="0"/>
            </a:br>
            <a:br>
              <a:rPr lang="de-CH" altLang="de-DE" dirty="0"/>
            </a:br>
            <a:r>
              <a:rPr lang="de-CH" altLang="de-DE" dirty="0"/>
              <a:t>Imhof Michel</a:t>
            </a:r>
            <a:br>
              <a:rPr lang="de-CH" altLang="de-DE" sz="3600" dirty="0"/>
            </a:br>
            <a:br>
              <a:rPr lang="de-CH" altLang="de-DE" sz="3600" dirty="0"/>
            </a:br>
            <a:endParaRPr lang="de-CH" altLang="de-DE" sz="36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E3825D4-11BF-4BB0-02C5-91358790D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767" y="1700213"/>
            <a:ext cx="5068466" cy="380135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7FDE0E8C-2469-F8AD-C6AD-2C29DEE20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2276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2770" name="Rectangle 4">
            <a:extLst>
              <a:ext uri="{FF2B5EF4-FFF2-40B4-BE49-F238E27FC236}">
                <a16:creationId xmlns:a16="http://schemas.microsoft.com/office/drawing/2014/main" id="{54EF0940-BFCC-23DD-6FB7-28023F136A7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28650" y="3840163"/>
            <a:ext cx="6059488" cy="4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2771" name="Titel 1">
            <a:extLst>
              <a:ext uri="{FF2B5EF4-FFF2-40B4-BE49-F238E27FC236}">
                <a16:creationId xmlns:a16="http://schemas.microsoft.com/office/drawing/2014/main" id="{5B52DB55-CC0A-5256-502A-0FC45A452C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850900"/>
            <a:ext cx="7886700" cy="849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de-CH" altLang="de-DE" dirty="0"/>
              <a:t>	Wünsche vom Sekretariat</a:t>
            </a:r>
            <a:br>
              <a:rPr lang="de-CH" altLang="de-DE" dirty="0"/>
            </a:br>
            <a:br>
              <a:rPr lang="de-CH" altLang="de-DE" dirty="0"/>
            </a:br>
            <a:r>
              <a:rPr lang="de-CH" altLang="de-DE" sz="3600" dirty="0"/>
              <a:t>- Adressänderungen</a:t>
            </a:r>
            <a:br>
              <a:rPr lang="de-CH" altLang="de-DE" sz="3600" dirty="0"/>
            </a:br>
            <a:br>
              <a:rPr lang="de-CH" altLang="de-DE" sz="3600" dirty="0"/>
            </a:br>
            <a:r>
              <a:rPr lang="de-CH" altLang="de-DE" sz="3600" dirty="0"/>
              <a:t>- neue Telefonnummern:</a:t>
            </a:r>
            <a:br>
              <a:rPr lang="de-CH" altLang="de-DE" sz="3600" dirty="0"/>
            </a:br>
            <a:r>
              <a:rPr lang="de-CH" altLang="de-DE" sz="3600" dirty="0"/>
              <a:t>  Festnetz und Mobil</a:t>
            </a:r>
            <a:br>
              <a:rPr lang="de-CH" altLang="de-DE" sz="3600" dirty="0"/>
            </a:br>
            <a:br>
              <a:rPr lang="de-CH" altLang="de-DE" sz="3600" dirty="0"/>
            </a:br>
            <a:r>
              <a:rPr lang="de-CH" altLang="de-DE" sz="3600" dirty="0"/>
              <a:t>- Mailadressen</a:t>
            </a:r>
            <a:br>
              <a:rPr lang="de-CH" altLang="de-DE" sz="3600" dirty="0"/>
            </a:br>
            <a:br>
              <a:rPr lang="de-CH" altLang="de-DE" sz="3600" dirty="0"/>
            </a:br>
            <a:r>
              <a:rPr lang="de-CH" altLang="de-DE" sz="3600" dirty="0"/>
              <a:t>- Alarmlisten KWRO</a:t>
            </a:r>
            <a:br>
              <a:rPr lang="de-CH" altLang="de-DE" sz="3600" dirty="0"/>
            </a:br>
            <a:endParaRPr lang="de-CH" altLang="de-DE" sz="3600" dirty="0"/>
          </a:p>
        </p:txBody>
      </p:sp>
    </p:spTree>
    <p:extLst>
      <p:ext uri="{BB962C8B-B14F-4D97-AF65-F5344CB8AC3E}">
        <p14:creationId xmlns:p14="http://schemas.microsoft.com/office/powerpoint/2010/main" val="22549328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el 1">
            <a:extLst>
              <a:ext uri="{FF2B5EF4-FFF2-40B4-BE49-F238E27FC236}">
                <a16:creationId xmlns:a16="http://schemas.microsoft.com/office/drawing/2014/main" id="{EA50CF3F-6139-BD86-138B-A2F44E1715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1052513"/>
            <a:ext cx="7886700" cy="1008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CH" altLang="de-DE" dirty="0"/>
              <a:t>	2024 – 50 Jahre OSV</a:t>
            </a:r>
            <a:br>
              <a:rPr lang="de-CH" altLang="de-DE" dirty="0"/>
            </a:br>
            <a:br>
              <a:rPr lang="de-CH" altLang="de-DE" dirty="0"/>
            </a:br>
            <a:br>
              <a:rPr lang="de-CH" altLang="de-DE" dirty="0"/>
            </a:br>
            <a:r>
              <a:rPr lang="de-CH" altLang="de-DE" sz="3600" dirty="0"/>
              <a:t>Ja oder Nein??</a:t>
            </a:r>
            <a:br>
              <a:rPr lang="de-CH" altLang="de-DE" sz="3600" dirty="0"/>
            </a:br>
            <a:br>
              <a:rPr lang="de-CH" altLang="de-DE" sz="3600" dirty="0"/>
            </a:br>
            <a:r>
              <a:rPr lang="de-CH" altLang="de-DE" sz="3600" dirty="0"/>
              <a:t>Ideen / wie und wo??</a:t>
            </a:r>
            <a:br>
              <a:rPr lang="de-CH" altLang="de-DE" sz="3600" dirty="0"/>
            </a:br>
            <a:br>
              <a:rPr lang="de-CH" altLang="de-DE" sz="3600" dirty="0"/>
            </a:br>
            <a:r>
              <a:rPr lang="de-CH" altLang="de-DE" sz="3600" dirty="0"/>
              <a:t>Wer??</a:t>
            </a:r>
            <a:br>
              <a:rPr lang="de-CH" altLang="de-DE" sz="3600" dirty="0"/>
            </a:br>
            <a:endParaRPr lang="de-CH" altLang="de-DE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F3749879-4C18-5C80-F9CF-17B9F82D8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245782"/>
            <a:ext cx="8622223" cy="436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9675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6B097A-D9F9-D53A-6FFC-91BF7E6C8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36712"/>
            <a:ext cx="7886700" cy="936104"/>
          </a:xfrm>
        </p:spPr>
        <p:txBody>
          <a:bodyPr/>
          <a:lstStyle/>
          <a:p>
            <a:pPr algn="l"/>
            <a:r>
              <a:rPr lang="de-CH" dirty="0"/>
              <a:t>Oberwalliser Vereinsmesse</a:t>
            </a:r>
            <a:br>
              <a:rPr lang="de-CH" dirty="0"/>
            </a:br>
            <a:br>
              <a:rPr lang="de-CH" dirty="0"/>
            </a:br>
            <a:br>
              <a:rPr lang="de-CH" dirty="0"/>
            </a:br>
            <a:r>
              <a:rPr lang="de-CH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Datum:             Mittwoch, 3. Mai 2023</a:t>
            </a:r>
            <a:br>
              <a:rPr lang="de-CH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br>
              <a:rPr lang="de-CH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de-CH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Zeit:                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14.00 – 20.00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Uhr</a:t>
            </a:r>
            <a:b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br>
              <a:rPr lang="de-CH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Ort:                  Lonza Arena</a:t>
            </a:r>
            <a:b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br>
              <a:rPr lang="de-CH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de-CH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Publikum:        Mitarbeitende von Lonza, Matterhorn-Gotthard-Bahn, Bosch 	         Scintilla, Spital Wallis und FFHS sowie deren Angehörigen</a:t>
            </a:r>
            <a:br>
              <a:rPr lang="de-CH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de-CH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de-CH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de-CH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418969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el 1">
            <a:extLst>
              <a:ext uri="{FF2B5EF4-FFF2-40B4-BE49-F238E27FC236}">
                <a16:creationId xmlns:a16="http://schemas.microsoft.com/office/drawing/2014/main" id="{74EE283C-3B1E-F90F-1EBE-FDCF3B3315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1125538"/>
            <a:ext cx="7886700" cy="86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de-CH" altLang="de-DE" dirty="0"/>
              <a:t>Delegiertenversammlung OSV</a:t>
            </a:r>
            <a:br>
              <a:rPr lang="de-CH" altLang="de-DE" dirty="0"/>
            </a:br>
            <a:br>
              <a:rPr lang="de-CH" altLang="de-DE" dirty="0"/>
            </a:br>
            <a:r>
              <a:rPr lang="de-CH" altLang="de-DE" dirty="0"/>
              <a:t>		</a:t>
            </a:r>
            <a:r>
              <a:rPr lang="de-CH" altLang="de-DE" sz="3600" dirty="0"/>
              <a:t>2024  Visperterminen</a:t>
            </a:r>
            <a:br>
              <a:rPr lang="de-CH" altLang="de-DE" sz="3600" dirty="0"/>
            </a:br>
            <a:r>
              <a:rPr lang="de-CH" altLang="de-DE" sz="3600" dirty="0"/>
              <a:t>		2025  ???</a:t>
            </a:r>
            <a:br>
              <a:rPr lang="de-CH" altLang="de-DE" sz="3600" dirty="0"/>
            </a:br>
            <a:br>
              <a:rPr lang="de-CH" altLang="de-DE" sz="3600" dirty="0"/>
            </a:br>
            <a:r>
              <a:rPr lang="de-CH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Jubiläumsvereine im 2025 sind:</a:t>
            </a:r>
            <a:br>
              <a:rPr lang="de-CH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de-CH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br>
              <a:rPr lang="de-CH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de-CH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SV Brig-Glis        		Gründungsjahr 1925 also 100 jährig</a:t>
            </a:r>
            <a:br>
              <a:rPr lang="de-CH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de-CH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		(haben bereits 1974 und1995 organisiert)</a:t>
            </a:r>
            <a:br>
              <a:rPr lang="de-CH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de-CH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de-CH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SV Bellwald        		Gründungsjahr 1965  also 60zig </a:t>
            </a:r>
            <a:br>
              <a:rPr lang="de-CH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de-CH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	 </a:t>
            </a:r>
            <a:br>
              <a:rPr lang="de-CH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de-CH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SV Turtmann u. Umgebung 	Gründungsjahr 1970 also 55zig </a:t>
            </a:r>
            <a:br>
              <a:rPr lang="de-CH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de-CH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		(haben 1987 organisiert) </a:t>
            </a:r>
            <a:br>
              <a:rPr lang="de-CH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de-CH" altLang="de-DE" dirty="0"/>
            </a:br>
            <a:br>
              <a:rPr lang="de-CH" altLang="de-DE" dirty="0"/>
            </a:br>
            <a:br>
              <a:rPr lang="de-CH" altLang="de-DE" dirty="0"/>
            </a:br>
            <a:br>
              <a:rPr lang="de-CH" altLang="de-DE" dirty="0"/>
            </a:br>
            <a:endParaRPr lang="de-CH" altLang="de-DE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feld 2">
            <a:extLst>
              <a:ext uri="{FF2B5EF4-FFF2-40B4-BE49-F238E27FC236}">
                <a16:creationId xmlns:a16="http://schemas.microsoft.com/office/drawing/2014/main" id="{52A96035-113D-C6D5-0BDB-AD100D077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381125"/>
            <a:ext cx="7488238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de-CH" altLang="de-DE" sz="6600">
              <a:solidFill>
                <a:srgbClr val="FF0000"/>
              </a:solidFill>
            </a:endParaRPr>
          </a:p>
          <a:p>
            <a:pPr algn="ctr"/>
            <a:r>
              <a:rPr lang="de-CH" altLang="de-DE" sz="7200">
                <a:solidFill>
                  <a:srgbClr val="FF0000"/>
                </a:solidFill>
              </a:rPr>
              <a:t>Diskussion / Fragen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feld 2">
            <a:extLst>
              <a:ext uri="{FF2B5EF4-FFF2-40B4-BE49-F238E27FC236}">
                <a16:creationId xmlns:a16="http://schemas.microsoft.com/office/drawing/2014/main" id="{6D02A017-8D98-1DB8-BDE5-BA8004B83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628775"/>
            <a:ext cx="7056437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CH" altLang="de-DE" sz="4400" b="1" dirty="0"/>
              <a:t>	Herzlichen Dank</a:t>
            </a:r>
          </a:p>
          <a:p>
            <a:endParaRPr lang="de-CH" altLang="de-DE" sz="4400" b="1" dirty="0"/>
          </a:p>
          <a:p>
            <a:r>
              <a:rPr lang="de-CH" altLang="de-DE" sz="4400" b="1" dirty="0"/>
              <a:t>		  Apero</a:t>
            </a:r>
          </a:p>
          <a:p>
            <a:r>
              <a:rPr lang="de-CH" altLang="de-DE" b="1" dirty="0"/>
              <a:t>			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0C105B31-AB83-1AAD-DD50-5E1C28F88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058771"/>
            <a:ext cx="8604448" cy="474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362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C9A182-424F-967E-83B7-020F33959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1037"/>
            <a:ext cx="7886700" cy="1009651"/>
          </a:xfrm>
        </p:spPr>
        <p:txBody>
          <a:bodyPr/>
          <a:lstStyle/>
          <a:p>
            <a:r>
              <a:rPr lang="de-CH" dirty="0"/>
              <a:t>Vorgehensweise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EFED42-5B6A-E580-4F0A-3C6454701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Strategische Ziele festlegen</a:t>
            </a:r>
          </a:p>
          <a:p>
            <a:r>
              <a:rPr lang="de-CH" dirty="0"/>
              <a:t>Strategische Handlungsfelder festlegen</a:t>
            </a:r>
          </a:p>
          <a:p>
            <a:r>
              <a:rPr lang="de-CH" dirty="0"/>
              <a:t>Stossrichtungen definieren</a:t>
            </a:r>
          </a:p>
          <a:p>
            <a:r>
              <a:rPr lang="de-CH" dirty="0">
                <a:solidFill>
                  <a:schemeClr val="accent1"/>
                </a:solidFill>
              </a:rPr>
              <a:t>Massnahmen erarbeiten</a:t>
            </a:r>
          </a:p>
          <a:p>
            <a:r>
              <a:rPr lang="de-CH" dirty="0">
                <a:solidFill>
                  <a:schemeClr val="accent1"/>
                </a:solidFill>
              </a:rPr>
              <a:t>Entwicklung Vision</a:t>
            </a:r>
          </a:p>
        </p:txBody>
      </p:sp>
      <p:pic>
        <p:nvPicPr>
          <p:cNvPr id="5" name="Grafik 4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A554DA18-5CCD-1A48-2780-3A482B6692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717032"/>
            <a:ext cx="96202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622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A66A9A1-379D-3EDF-AB0A-64ED24BBB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59" y="836712"/>
            <a:ext cx="8505472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776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23E196E-C2A5-7D2B-25D3-3B8D9490C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448780"/>
            <a:ext cx="8685655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151355"/>
      </p:ext>
    </p:extLst>
  </p:cSld>
  <p:clrMapOvr>
    <a:masterClrMapping/>
  </p:clrMapOvr>
</p:sld>
</file>

<file path=ppt/theme/theme1.xml><?xml version="1.0" encoding="utf-8"?>
<a:theme xmlns:a="http://schemas.openxmlformats.org/drawingml/2006/main" name="1_Standard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B2B2B2"/>
      </a:accent1>
      <a:accent2>
        <a:srgbClr val="3333CC"/>
      </a:accent2>
      <a:accent3>
        <a:srgbClr val="FFFFFF"/>
      </a:accent3>
      <a:accent4>
        <a:srgbClr val="000000"/>
      </a:accent4>
      <a:accent5>
        <a:srgbClr val="D5D5D5"/>
      </a:accent5>
      <a:accent6>
        <a:srgbClr val="2D2DB9"/>
      </a:accent6>
      <a:hlink>
        <a:srgbClr val="CCCCFF"/>
      </a:hlink>
      <a:folHlink>
        <a:srgbClr val="B2B2B2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1159</Words>
  <Application>Microsoft Office PowerPoint</Application>
  <PresentationFormat>Bildschirmpräsentation (4:3)</PresentationFormat>
  <Paragraphs>322</Paragraphs>
  <Slides>53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53</vt:i4>
      </vt:variant>
    </vt:vector>
  </HeadingPairs>
  <TitlesOfParts>
    <vt:vector size="57" baseType="lpstr">
      <vt:lpstr>Arial</vt:lpstr>
      <vt:lpstr>Calibri</vt:lpstr>
      <vt:lpstr>Microsoft Sans Serif</vt:lpstr>
      <vt:lpstr>1_Standarddesign</vt:lpstr>
      <vt:lpstr>Herzlich Willkommen zur   Präsidentenkonferenz   31. März 2023 </vt:lpstr>
      <vt:lpstr>Traktanden</vt:lpstr>
      <vt:lpstr>Neue Präsidentinnen und Präsidenten</vt:lpstr>
      <vt:lpstr>OSV  wie weiter?</vt:lpstr>
      <vt:lpstr>PowerPoint-Präsentation</vt:lpstr>
      <vt:lpstr>PowerPoint-Präsentation</vt:lpstr>
      <vt:lpstr>Vorgehensweise</vt:lpstr>
      <vt:lpstr>PowerPoint-Präsentation</vt:lpstr>
      <vt:lpstr>PowerPoint-Präsentation</vt:lpstr>
      <vt:lpstr>Stossrichtungen HF1</vt:lpstr>
      <vt:lpstr>PowerPoint-Präsentation</vt:lpstr>
      <vt:lpstr>Stossrichtungen HF2</vt:lpstr>
      <vt:lpstr>PowerPoint-Präsentation</vt:lpstr>
      <vt:lpstr>Stossrichtungen HF 3</vt:lpstr>
      <vt:lpstr>PowerPoint-Präsentation</vt:lpstr>
      <vt:lpstr>Stossrichtungen HF 4</vt:lpstr>
      <vt:lpstr>Nächster Schritt</vt:lpstr>
      <vt:lpstr>Fragen?</vt:lpstr>
      <vt:lpstr> Jahresabschluss 2022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Budget 2023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Fragen?</vt:lpstr>
      <vt:lpstr>Infos TK  Ursula</vt:lpstr>
      <vt:lpstr>Projekt Schulen Oberstufe</vt:lpstr>
      <vt:lpstr>Neue Ausbildungen ab Sommer 23</vt:lpstr>
      <vt:lpstr>Delegiertenversammlung  29. April 2023</vt:lpstr>
      <vt:lpstr>PowerPoint-Präsentation</vt:lpstr>
      <vt:lpstr>PowerPoint-Präsentation</vt:lpstr>
      <vt:lpstr>PowerPoint-Präsentation</vt:lpstr>
      <vt:lpstr>Anträge der Vereine   sind keine eingegangen</vt:lpstr>
      <vt:lpstr>Verschiedenes</vt:lpstr>
      <vt:lpstr>Statutenänderung</vt:lpstr>
      <vt:lpstr>Vorgehen Schritt 1:  </vt:lpstr>
      <vt:lpstr>Vorgehen Schritt 2:  </vt:lpstr>
      <vt:lpstr>Vorgehen Schritt 3:  </vt:lpstr>
      <vt:lpstr>Neuer Instruktor        Imhof Michel  </vt:lpstr>
      <vt:lpstr> Wünsche vom Sekretariat  - Adressänderungen  - neue Telefonnummern:   Festnetz und Mobil  - Mailadressen  - Alarmlisten KWRO </vt:lpstr>
      <vt:lpstr> 2024 – 50 Jahre OSV   Ja oder Nein??  Ideen / wie und wo??  Wer?? </vt:lpstr>
      <vt:lpstr>Oberwalliser Vereinsmesse   Datum:             Mittwoch, 3. Mai 2023  Zeit:                 14.00 – 20.00 Uhr  Ort:                  Lonza Arena  Publikum:        Mitarbeitende von Lonza, Matterhorn-Gotthard-Bahn, Bosch           Scintilla, Spital Wallis und FFHS sowie deren Angehörigen    </vt:lpstr>
      <vt:lpstr>Delegiertenversammlung OSV    2024  Visperterminen   2025  ???  Jubiläumsvereine im 2025 sind:   SV Brig-Glis          Gründungsjahr 1925 also 100 jährig    (haben bereits 1974 und1995 organisiert)  SV Bellwald          Gründungsjahr 1965  also 60zig      SV Turtmann u. Umgebung  Gründungsjahr 1970 also 55zig     (haben 1987 organisiert)      </vt:lpstr>
      <vt:lpstr>PowerPoint-Präsentation</vt:lpstr>
      <vt:lpstr>PowerPoint-Präsentation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E. Bächle</dc:creator>
  <cp:lastModifiedBy>Simon Brigger</cp:lastModifiedBy>
  <cp:revision>156</cp:revision>
  <cp:lastPrinted>2023-03-31T13:03:56Z</cp:lastPrinted>
  <dcterms:created xsi:type="dcterms:W3CDTF">2004-09-26T14:15:19Z</dcterms:created>
  <dcterms:modified xsi:type="dcterms:W3CDTF">2023-03-31T14:36:20Z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mpVertraulichkeit">
    <vt:lpwstr/>
  </property>
  <property fmtid="{D5CDD505-2E9C-101B-9397-08002B2CF9AE}" pid="3" name="TmpStatus">
    <vt:lpwstr/>
  </property>
</Properties>
</file>